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33"/>
  </p:notesMasterIdLst>
  <p:sldIdLst>
    <p:sldId id="273" r:id="rId5"/>
    <p:sldId id="285" r:id="rId6"/>
    <p:sldId id="290" r:id="rId7"/>
    <p:sldId id="256" r:id="rId8"/>
    <p:sldId id="257" r:id="rId9"/>
    <p:sldId id="262" r:id="rId10"/>
    <p:sldId id="282" r:id="rId11"/>
    <p:sldId id="283" r:id="rId12"/>
    <p:sldId id="258" r:id="rId13"/>
    <p:sldId id="268" r:id="rId14"/>
    <p:sldId id="274" r:id="rId15"/>
    <p:sldId id="279" r:id="rId16"/>
    <p:sldId id="269" r:id="rId17"/>
    <p:sldId id="270" r:id="rId18"/>
    <p:sldId id="265" r:id="rId19"/>
    <p:sldId id="276" r:id="rId20"/>
    <p:sldId id="277" r:id="rId21"/>
    <p:sldId id="278" r:id="rId22"/>
    <p:sldId id="287" r:id="rId23"/>
    <p:sldId id="291" r:id="rId24"/>
    <p:sldId id="292" r:id="rId25"/>
    <p:sldId id="293" r:id="rId26"/>
    <p:sldId id="267" r:id="rId27"/>
    <p:sldId id="297" r:id="rId28"/>
    <p:sldId id="294" r:id="rId29"/>
    <p:sldId id="295" r:id="rId30"/>
    <p:sldId id="299" r:id="rId31"/>
    <p:sldId id="296" r:id="rId32"/>
  </p:sldIdLst>
  <p:sldSz cx="12192000" cy="6858000"/>
  <p:notesSz cx="6858000" cy="9144000"/>
  <p:custShowLst>
    <p:custShow name="Main Presentation" id="0">
      <p:sldLst>
        <p:sld r:id="rId6"/>
        <p:sld r:id="rId9"/>
        <p:sld r:id="rId10"/>
        <p:sld r:id="rId11"/>
        <p:sld r:id="rId12"/>
        <p:sld r:id="rId13"/>
        <p:sld r:id="rId14"/>
        <p:sld r:id="rId16"/>
        <p:sld r:id="rId19"/>
        <p:sld r:id="rId17"/>
        <p:sld r:id="rId18"/>
        <p:sld r:id="rId15"/>
        <p:sld r:id="rId20"/>
        <p:sld r:id="rId21"/>
        <p:sld r:id="rId22"/>
        <p:sld r:id="rId23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DEF97-1E07-1CD3-6A17-E639337A8ADB}" v="331" dt="2024-09-25T16:40:04.253"/>
    <p1510:client id="{0C21EE26-6373-030D-94D4-C39CFFF0385A}" v="1" dt="2024-09-25T15:09:13.926"/>
    <p1510:client id="{1D88F700-954D-04AB-BCFD-10B9B7BD5E46}" v="108" dt="2024-09-25T09:27:26.532"/>
    <p1510:client id="{58D50BB1-5B6A-522C-0247-4A957DC8F979}" v="2" dt="2024-09-25T15:10:08.853"/>
    <p1510:client id="{67092A83-AF5F-0A81-7447-D84F6C11C16B}" v="1" dt="2024-09-25T16:25:49.918"/>
    <p1510:client id="{89CAB2CA-AFCB-631E-AB3D-5B2BA1D99622}" v="36" dt="2024-09-25T09:18:16.048"/>
    <p1510:client id="{9F63A8F9-E9C8-8C1D-0B92-BB63083ECFD9}" v="81" dt="2024-09-25T08:09:18.459"/>
    <p1510:client id="{A8C64CB4-9A1C-876A-8E9C-3757E8D4DD71}" v="27" dt="2024-09-25T15:49:32.360"/>
    <p1510:client id="{E3950633-7360-6993-91EB-5F81FE7437A9}" v="4" dt="2024-09-25T15:10:00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46B67-DBD6-4D20-9785-4F84082BA2B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36E95-1677-4FCB-9910-42A744FD0F2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Present your work well</a:t>
          </a:r>
          <a:endParaRPr lang="en-US"/>
        </a:p>
      </dgm:t>
    </dgm:pt>
    <dgm:pt modelId="{0D147C90-F8D3-469D-BA70-5656F91D30B3}" type="parTrans" cxnId="{3DF62D38-2F8E-4A84-B196-F893251AD569}">
      <dgm:prSet/>
      <dgm:spPr/>
      <dgm:t>
        <a:bodyPr/>
        <a:lstStyle/>
        <a:p>
          <a:endParaRPr lang="en-US"/>
        </a:p>
      </dgm:t>
    </dgm:pt>
    <dgm:pt modelId="{F0369F68-7221-461E-8E40-8E64A3413551}" type="sibTrans" cxnId="{3DF62D38-2F8E-4A84-B196-F893251AD5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920CE8-0D7F-4D2F-B079-8504E868062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Organise your work</a:t>
          </a:r>
          <a:endParaRPr lang="en-US"/>
        </a:p>
      </dgm:t>
    </dgm:pt>
    <dgm:pt modelId="{2AF9E120-23BA-44FD-9835-18F44A23FC33}" type="parTrans" cxnId="{5A210E85-5DE7-42E0-9814-D57E14DF7F12}">
      <dgm:prSet/>
      <dgm:spPr/>
      <dgm:t>
        <a:bodyPr/>
        <a:lstStyle/>
        <a:p>
          <a:endParaRPr lang="en-US"/>
        </a:p>
      </dgm:t>
    </dgm:pt>
    <dgm:pt modelId="{C0B43439-7419-4EBC-8DB3-2A38DBDEB89D}" type="sibTrans" cxnId="{5A210E85-5DE7-42E0-9814-D57E14DF7F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F9EF0BE-A01F-4F3C-AF53-F6D4504BA8A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Show your learning and progress</a:t>
          </a:r>
          <a:endParaRPr lang="en-US"/>
        </a:p>
      </dgm:t>
    </dgm:pt>
    <dgm:pt modelId="{76EEF52B-E5A9-4EFE-A2D9-EDB67120313B}" type="parTrans" cxnId="{25691F23-DF0A-4365-BBA6-BBA7082B8F1D}">
      <dgm:prSet/>
      <dgm:spPr/>
      <dgm:t>
        <a:bodyPr/>
        <a:lstStyle/>
        <a:p>
          <a:endParaRPr lang="en-US"/>
        </a:p>
      </dgm:t>
    </dgm:pt>
    <dgm:pt modelId="{618471E1-9F23-43DF-80BB-472200215299}" type="sibTrans" cxnId="{25691F23-DF0A-4365-BBA6-BBA7082B8F1D}">
      <dgm:prSet/>
      <dgm:spPr/>
      <dgm:t>
        <a:bodyPr/>
        <a:lstStyle/>
        <a:p>
          <a:endParaRPr lang="en-US"/>
        </a:p>
      </dgm:t>
    </dgm:pt>
    <dgm:pt modelId="{B1D4384C-2B09-4B64-8DF5-CF5CE8FB9FBF}" type="pres">
      <dgm:prSet presAssocID="{E4646B67-DBD6-4D20-9785-4F84082BA2BF}" presName="root" presStyleCnt="0">
        <dgm:presLayoutVars>
          <dgm:dir/>
          <dgm:resizeHandles val="exact"/>
        </dgm:presLayoutVars>
      </dgm:prSet>
      <dgm:spPr/>
    </dgm:pt>
    <dgm:pt modelId="{3064A197-D8ED-45CC-B31F-0889EEB50C34}" type="pres">
      <dgm:prSet presAssocID="{E4646B67-DBD6-4D20-9785-4F84082BA2BF}" presName="container" presStyleCnt="0">
        <dgm:presLayoutVars>
          <dgm:dir/>
          <dgm:resizeHandles val="exact"/>
        </dgm:presLayoutVars>
      </dgm:prSet>
      <dgm:spPr/>
    </dgm:pt>
    <dgm:pt modelId="{6CCDACA2-BDEB-4A50-A48E-D5D883FE86F6}" type="pres">
      <dgm:prSet presAssocID="{9F036E95-1677-4FCB-9910-42A744FD0F2C}" presName="compNode" presStyleCnt="0"/>
      <dgm:spPr/>
    </dgm:pt>
    <dgm:pt modelId="{1177DDCE-E713-4946-94F9-994D17D1364C}" type="pres">
      <dgm:prSet presAssocID="{9F036E95-1677-4FCB-9910-42A744FD0F2C}" presName="iconBgRect" presStyleLbl="bgShp" presStyleIdx="0" presStyleCnt="3"/>
      <dgm:spPr/>
    </dgm:pt>
    <dgm:pt modelId="{C02E1019-817D-4214-8780-AA3FBCC8D24E}" type="pres">
      <dgm:prSet presAssocID="{9F036E95-1677-4FCB-9910-42A744FD0F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92BB2D5-D000-489F-B4E3-9B00B7056D5C}" type="pres">
      <dgm:prSet presAssocID="{9F036E95-1677-4FCB-9910-42A744FD0F2C}" presName="spaceRect" presStyleCnt="0"/>
      <dgm:spPr/>
    </dgm:pt>
    <dgm:pt modelId="{E0B399BD-A82D-401E-BE0C-18BD8811C337}" type="pres">
      <dgm:prSet presAssocID="{9F036E95-1677-4FCB-9910-42A744FD0F2C}" presName="textRect" presStyleLbl="revTx" presStyleIdx="0" presStyleCnt="3">
        <dgm:presLayoutVars>
          <dgm:chMax val="1"/>
          <dgm:chPref val="1"/>
        </dgm:presLayoutVars>
      </dgm:prSet>
      <dgm:spPr/>
    </dgm:pt>
    <dgm:pt modelId="{73B86D30-3BBC-46F3-8B26-7C01D66C7A56}" type="pres">
      <dgm:prSet presAssocID="{F0369F68-7221-461E-8E40-8E64A3413551}" presName="sibTrans" presStyleLbl="sibTrans2D1" presStyleIdx="0" presStyleCnt="0"/>
      <dgm:spPr/>
    </dgm:pt>
    <dgm:pt modelId="{6017C56A-53DF-47B7-BE8F-D1B3658C46B0}" type="pres">
      <dgm:prSet presAssocID="{80920CE8-0D7F-4D2F-B079-8504E868062F}" presName="compNode" presStyleCnt="0"/>
      <dgm:spPr/>
    </dgm:pt>
    <dgm:pt modelId="{FE6350EF-D97A-4AED-9960-541785C1A7FB}" type="pres">
      <dgm:prSet presAssocID="{80920CE8-0D7F-4D2F-B079-8504E868062F}" presName="iconBgRect" presStyleLbl="bgShp" presStyleIdx="1" presStyleCnt="3"/>
      <dgm:spPr/>
    </dgm:pt>
    <dgm:pt modelId="{D2B61C8A-BB64-47B2-B2AE-F95F45C41C47}" type="pres">
      <dgm:prSet presAssocID="{80920CE8-0D7F-4D2F-B079-8504E86806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CB5A5FAA-1A21-4EC7-8D50-08541EB99450}" type="pres">
      <dgm:prSet presAssocID="{80920CE8-0D7F-4D2F-B079-8504E868062F}" presName="spaceRect" presStyleCnt="0"/>
      <dgm:spPr/>
    </dgm:pt>
    <dgm:pt modelId="{FD81A47F-AE90-421F-B2FA-A13CF50DC52A}" type="pres">
      <dgm:prSet presAssocID="{80920CE8-0D7F-4D2F-B079-8504E868062F}" presName="textRect" presStyleLbl="revTx" presStyleIdx="1" presStyleCnt="3">
        <dgm:presLayoutVars>
          <dgm:chMax val="1"/>
          <dgm:chPref val="1"/>
        </dgm:presLayoutVars>
      </dgm:prSet>
      <dgm:spPr/>
    </dgm:pt>
    <dgm:pt modelId="{043153A9-4B18-4B46-81C6-2E48FB595DA0}" type="pres">
      <dgm:prSet presAssocID="{C0B43439-7419-4EBC-8DB3-2A38DBDEB89D}" presName="sibTrans" presStyleLbl="sibTrans2D1" presStyleIdx="0" presStyleCnt="0"/>
      <dgm:spPr/>
    </dgm:pt>
    <dgm:pt modelId="{E93BFC40-C45E-451F-9D07-A4CB75A25D20}" type="pres">
      <dgm:prSet presAssocID="{5F9EF0BE-A01F-4F3C-AF53-F6D4504BA8AD}" presName="compNode" presStyleCnt="0"/>
      <dgm:spPr/>
    </dgm:pt>
    <dgm:pt modelId="{E0FA4E6B-B8F6-4B43-9F61-9FCF6F5F3076}" type="pres">
      <dgm:prSet presAssocID="{5F9EF0BE-A01F-4F3C-AF53-F6D4504BA8AD}" presName="iconBgRect" presStyleLbl="bgShp" presStyleIdx="2" presStyleCnt="3"/>
      <dgm:spPr/>
    </dgm:pt>
    <dgm:pt modelId="{AD1112FD-EF56-4581-A096-FEFE5BEA9260}" type="pres">
      <dgm:prSet presAssocID="{5F9EF0BE-A01F-4F3C-AF53-F6D4504BA8A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8492C74B-485F-4116-82D0-2296F0D8992C}" type="pres">
      <dgm:prSet presAssocID="{5F9EF0BE-A01F-4F3C-AF53-F6D4504BA8AD}" presName="spaceRect" presStyleCnt="0"/>
      <dgm:spPr/>
    </dgm:pt>
    <dgm:pt modelId="{2638567B-3D0D-4802-90B7-95EAC6AE6210}" type="pres">
      <dgm:prSet presAssocID="{5F9EF0BE-A01F-4F3C-AF53-F6D4504BA8A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02A431A-1D16-4CEE-B5B1-3DDDB035A168}" type="presOf" srcId="{5F9EF0BE-A01F-4F3C-AF53-F6D4504BA8AD}" destId="{2638567B-3D0D-4802-90B7-95EAC6AE6210}" srcOrd="0" destOrd="0" presId="urn:microsoft.com/office/officeart/2018/2/layout/IconCircleList"/>
    <dgm:cxn modelId="{25691F23-DF0A-4365-BBA6-BBA7082B8F1D}" srcId="{E4646B67-DBD6-4D20-9785-4F84082BA2BF}" destId="{5F9EF0BE-A01F-4F3C-AF53-F6D4504BA8AD}" srcOrd="2" destOrd="0" parTransId="{76EEF52B-E5A9-4EFE-A2D9-EDB67120313B}" sibTransId="{618471E1-9F23-43DF-80BB-472200215299}"/>
    <dgm:cxn modelId="{A1B46237-60DA-473E-8B24-707A912DF0E7}" type="presOf" srcId="{E4646B67-DBD6-4D20-9785-4F84082BA2BF}" destId="{B1D4384C-2B09-4B64-8DF5-CF5CE8FB9FBF}" srcOrd="0" destOrd="0" presId="urn:microsoft.com/office/officeart/2018/2/layout/IconCircleList"/>
    <dgm:cxn modelId="{3DF62D38-2F8E-4A84-B196-F893251AD569}" srcId="{E4646B67-DBD6-4D20-9785-4F84082BA2BF}" destId="{9F036E95-1677-4FCB-9910-42A744FD0F2C}" srcOrd="0" destOrd="0" parTransId="{0D147C90-F8D3-469D-BA70-5656F91D30B3}" sibTransId="{F0369F68-7221-461E-8E40-8E64A3413551}"/>
    <dgm:cxn modelId="{68BC1268-18FC-4120-A655-E1273ECA63C0}" type="presOf" srcId="{9F036E95-1677-4FCB-9910-42A744FD0F2C}" destId="{E0B399BD-A82D-401E-BE0C-18BD8811C337}" srcOrd="0" destOrd="0" presId="urn:microsoft.com/office/officeart/2018/2/layout/IconCircleList"/>
    <dgm:cxn modelId="{97CB744A-E9A7-4141-9824-9F34AE3A7B36}" type="presOf" srcId="{C0B43439-7419-4EBC-8DB3-2A38DBDEB89D}" destId="{043153A9-4B18-4B46-81C6-2E48FB595DA0}" srcOrd="0" destOrd="0" presId="urn:microsoft.com/office/officeart/2018/2/layout/IconCircleList"/>
    <dgm:cxn modelId="{5A210E85-5DE7-42E0-9814-D57E14DF7F12}" srcId="{E4646B67-DBD6-4D20-9785-4F84082BA2BF}" destId="{80920CE8-0D7F-4D2F-B079-8504E868062F}" srcOrd="1" destOrd="0" parTransId="{2AF9E120-23BA-44FD-9835-18F44A23FC33}" sibTransId="{C0B43439-7419-4EBC-8DB3-2A38DBDEB89D}"/>
    <dgm:cxn modelId="{C8D8E397-5614-4802-94E6-DF04A2861CB1}" type="presOf" srcId="{F0369F68-7221-461E-8E40-8E64A3413551}" destId="{73B86D30-3BBC-46F3-8B26-7C01D66C7A56}" srcOrd="0" destOrd="0" presId="urn:microsoft.com/office/officeart/2018/2/layout/IconCircleList"/>
    <dgm:cxn modelId="{129F299F-BE05-4CDE-9982-DAF958630B13}" type="presOf" srcId="{80920CE8-0D7F-4D2F-B079-8504E868062F}" destId="{FD81A47F-AE90-421F-B2FA-A13CF50DC52A}" srcOrd="0" destOrd="0" presId="urn:microsoft.com/office/officeart/2018/2/layout/IconCircleList"/>
    <dgm:cxn modelId="{F8935306-1E3F-4176-8D2E-5C679AE0F2C2}" type="presParOf" srcId="{B1D4384C-2B09-4B64-8DF5-CF5CE8FB9FBF}" destId="{3064A197-D8ED-45CC-B31F-0889EEB50C34}" srcOrd="0" destOrd="0" presId="urn:microsoft.com/office/officeart/2018/2/layout/IconCircleList"/>
    <dgm:cxn modelId="{F8F707A2-8ABC-49A1-B3C6-AA4094B949B3}" type="presParOf" srcId="{3064A197-D8ED-45CC-B31F-0889EEB50C34}" destId="{6CCDACA2-BDEB-4A50-A48E-D5D883FE86F6}" srcOrd="0" destOrd="0" presId="urn:microsoft.com/office/officeart/2018/2/layout/IconCircleList"/>
    <dgm:cxn modelId="{A80B09AE-CE3E-4190-9ECA-3BD36DFD1AF0}" type="presParOf" srcId="{6CCDACA2-BDEB-4A50-A48E-D5D883FE86F6}" destId="{1177DDCE-E713-4946-94F9-994D17D1364C}" srcOrd="0" destOrd="0" presId="urn:microsoft.com/office/officeart/2018/2/layout/IconCircleList"/>
    <dgm:cxn modelId="{B2FED9E8-DACA-4143-9A93-9E7E80951487}" type="presParOf" srcId="{6CCDACA2-BDEB-4A50-A48E-D5D883FE86F6}" destId="{C02E1019-817D-4214-8780-AA3FBCC8D24E}" srcOrd="1" destOrd="0" presId="urn:microsoft.com/office/officeart/2018/2/layout/IconCircleList"/>
    <dgm:cxn modelId="{FE191CD1-9CCA-438A-89A4-F6B7B6491E13}" type="presParOf" srcId="{6CCDACA2-BDEB-4A50-A48E-D5D883FE86F6}" destId="{292BB2D5-D000-489F-B4E3-9B00B7056D5C}" srcOrd="2" destOrd="0" presId="urn:microsoft.com/office/officeart/2018/2/layout/IconCircleList"/>
    <dgm:cxn modelId="{CAF11282-630A-4465-B818-2A09F4DA3C9E}" type="presParOf" srcId="{6CCDACA2-BDEB-4A50-A48E-D5D883FE86F6}" destId="{E0B399BD-A82D-401E-BE0C-18BD8811C337}" srcOrd="3" destOrd="0" presId="urn:microsoft.com/office/officeart/2018/2/layout/IconCircleList"/>
    <dgm:cxn modelId="{B43EF3BC-D2E4-41B1-AFBB-8843B8F19666}" type="presParOf" srcId="{3064A197-D8ED-45CC-B31F-0889EEB50C34}" destId="{73B86D30-3BBC-46F3-8B26-7C01D66C7A56}" srcOrd="1" destOrd="0" presId="urn:microsoft.com/office/officeart/2018/2/layout/IconCircleList"/>
    <dgm:cxn modelId="{2E9A886C-56AE-410A-BC9E-0D3D3F65EFEE}" type="presParOf" srcId="{3064A197-D8ED-45CC-B31F-0889EEB50C34}" destId="{6017C56A-53DF-47B7-BE8F-D1B3658C46B0}" srcOrd="2" destOrd="0" presId="urn:microsoft.com/office/officeart/2018/2/layout/IconCircleList"/>
    <dgm:cxn modelId="{6DCAB799-0046-4716-A898-D0A4139125C7}" type="presParOf" srcId="{6017C56A-53DF-47B7-BE8F-D1B3658C46B0}" destId="{FE6350EF-D97A-4AED-9960-541785C1A7FB}" srcOrd="0" destOrd="0" presId="urn:microsoft.com/office/officeart/2018/2/layout/IconCircleList"/>
    <dgm:cxn modelId="{BD0D4631-E353-47F6-B2B3-18ACA769426D}" type="presParOf" srcId="{6017C56A-53DF-47B7-BE8F-D1B3658C46B0}" destId="{D2B61C8A-BB64-47B2-B2AE-F95F45C41C47}" srcOrd="1" destOrd="0" presId="urn:microsoft.com/office/officeart/2018/2/layout/IconCircleList"/>
    <dgm:cxn modelId="{27EB7EEA-4238-488D-9A1C-386DE3DCB1A2}" type="presParOf" srcId="{6017C56A-53DF-47B7-BE8F-D1B3658C46B0}" destId="{CB5A5FAA-1A21-4EC7-8D50-08541EB99450}" srcOrd="2" destOrd="0" presId="urn:microsoft.com/office/officeart/2018/2/layout/IconCircleList"/>
    <dgm:cxn modelId="{E60A666F-7FD0-495B-9678-91FDAAAECBF4}" type="presParOf" srcId="{6017C56A-53DF-47B7-BE8F-D1B3658C46B0}" destId="{FD81A47F-AE90-421F-B2FA-A13CF50DC52A}" srcOrd="3" destOrd="0" presId="urn:microsoft.com/office/officeart/2018/2/layout/IconCircleList"/>
    <dgm:cxn modelId="{E52D7469-0B72-4861-B630-C5DA34078275}" type="presParOf" srcId="{3064A197-D8ED-45CC-B31F-0889EEB50C34}" destId="{043153A9-4B18-4B46-81C6-2E48FB595DA0}" srcOrd="3" destOrd="0" presId="urn:microsoft.com/office/officeart/2018/2/layout/IconCircleList"/>
    <dgm:cxn modelId="{759F1A86-00AE-473F-812B-CB8DD98BC97D}" type="presParOf" srcId="{3064A197-D8ED-45CC-B31F-0889EEB50C34}" destId="{E93BFC40-C45E-451F-9D07-A4CB75A25D20}" srcOrd="4" destOrd="0" presId="urn:microsoft.com/office/officeart/2018/2/layout/IconCircleList"/>
    <dgm:cxn modelId="{FEB5819D-FB6C-4640-95C5-118E09BA9499}" type="presParOf" srcId="{E93BFC40-C45E-451F-9D07-A4CB75A25D20}" destId="{E0FA4E6B-B8F6-4B43-9F61-9FCF6F5F3076}" srcOrd="0" destOrd="0" presId="urn:microsoft.com/office/officeart/2018/2/layout/IconCircleList"/>
    <dgm:cxn modelId="{D7149F9B-E458-45E8-9E0C-492E6A22AAFF}" type="presParOf" srcId="{E93BFC40-C45E-451F-9D07-A4CB75A25D20}" destId="{AD1112FD-EF56-4581-A096-FEFE5BEA9260}" srcOrd="1" destOrd="0" presId="urn:microsoft.com/office/officeart/2018/2/layout/IconCircleList"/>
    <dgm:cxn modelId="{0CB391B9-FC4D-4C47-9B70-0BB0C4BEA556}" type="presParOf" srcId="{E93BFC40-C45E-451F-9D07-A4CB75A25D20}" destId="{8492C74B-485F-4116-82D0-2296F0D8992C}" srcOrd="2" destOrd="0" presId="urn:microsoft.com/office/officeart/2018/2/layout/IconCircleList"/>
    <dgm:cxn modelId="{C9304DD2-BB7E-49F4-B308-0A655323614E}" type="presParOf" srcId="{E93BFC40-C45E-451F-9D07-A4CB75A25D20}" destId="{2638567B-3D0D-4802-90B7-95EAC6AE621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3634E-3DC3-4B00-8C7F-3016212EEA9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6553AC-C962-4C7B-8A4B-D770D405A3B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Make sure that you read the comments on your work written by your teachers. Where appropriate make the relevant improvements and changes to your work.</a:t>
          </a:r>
          <a:endParaRPr lang="en-US"/>
        </a:p>
      </dgm:t>
    </dgm:pt>
    <dgm:pt modelId="{6D55979D-D500-4ED6-B299-B5C5EADB3C64}" type="parTrans" cxnId="{9387C6E9-EB0B-459C-889C-728AF0717C88}">
      <dgm:prSet/>
      <dgm:spPr/>
      <dgm:t>
        <a:bodyPr/>
        <a:lstStyle/>
        <a:p>
          <a:endParaRPr lang="en-US"/>
        </a:p>
      </dgm:t>
    </dgm:pt>
    <dgm:pt modelId="{0C2C26A4-0AD0-4F65-A582-6BFCEFA2BD37}" type="sibTrans" cxnId="{9387C6E9-EB0B-459C-889C-728AF0717C88}">
      <dgm:prSet/>
      <dgm:spPr/>
      <dgm:t>
        <a:bodyPr/>
        <a:lstStyle/>
        <a:p>
          <a:endParaRPr lang="en-US"/>
        </a:p>
      </dgm:t>
    </dgm:pt>
    <dgm:pt modelId="{8FCADED5-4DFB-478D-8042-F848F72F8D1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Pay attention to mark schemes.</a:t>
          </a:r>
          <a:endParaRPr lang="en-US"/>
        </a:p>
      </dgm:t>
    </dgm:pt>
    <dgm:pt modelId="{70C92681-F711-40A5-9C06-57E7FF21F6DA}" type="parTrans" cxnId="{0AD588DE-C570-4FA0-8FFF-200171415F0C}">
      <dgm:prSet/>
      <dgm:spPr/>
      <dgm:t>
        <a:bodyPr/>
        <a:lstStyle/>
        <a:p>
          <a:endParaRPr lang="en-US"/>
        </a:p>
      </dgm:t>
    </dgm:pt>
    <dgm:pt modelId="{7B780C78-99FA-4086-A5FC-6C4E6EB837A9}" type="sibTrans" cxnId="{0AD588DE-C570-4FA0-8FFF-200171415F0C}">
      <dgm:prSet/>
      <dgm:spPr/>
      <dgm:t>
        <a:bodyPr/>
        <a:lstStyle/>
        <a:p>
          <a:endParaRPr lang="en-US"/>
        </a:p>
      </dgm:t>
    </dgm:pt>
    <dgm:pt modelId="{408E799C-75AB-4FED-93AB-124B359B10C8}" type="pres">
      <dgm:prSet presAssocID="{A433634E-3DC3-4B00-8C7F-3016212EEA9B}" presName="root" presStyleCnt="0">
        <dgm:presLayoutVars>
          <dgm:dir/>
          <dgm:resizeHandles val="exact"/>
        </dgm:presLayoutVars>
      </dgm:prSet>
      <dgm:spPr/>
    </dgm:pt>
    <dgm:pt modelId="{5A5EF14B-D69E-4987-A073-2E7A34A10455}" type="pres">
      <dgm:prSet presAssocID="{FB6553AC-C962-4C7B-8A4B-D770D405A3BB}" presName="compNode" presStyleCnt="0"/>
      <dgm:spPr/>
    </dgm:pt>
    <dgm:pt modelId="{0D7895A0-0AE0-4CA5-B3A6-9F485904236F}" type="pres">
      <dgm:prSet presAssocID="{FB6553AC-C962-4C7B-8A4B-D770D405A3BB}" presName="bgRect" presStyleLbl="bgShp" presStyleIdx="0" presStyleCnt="2"/>
      <dgm:spPr/>
    </dgm:pt>
    <dgm:pt modelId="{9C80E59F-7D38-406E-8C9D-26E4833F099C}" type="pres">
      <dgm:prSet presAssocID="{FB6553AC-C962-4C7B-8A4B-D770D405A3B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8BB35EF-5312-481C-8FAF-34D9F137BC0A}" type="pres">
      <dgm:prSet presAssocID="{FB6553AC-C962-4C7B-8A4B-D770D405A3BB}" presName="spaceRect" presStyleCnt="0"/>
      <dgm:spPr/>
    </dgm:pt>
    <dgm:pt modelId="{F490FFC7-786B-47DF-A77F-F7F481F50F08}" type="pres">
      <dgm:prSet presAssocID="{FB6553AC-C962-4C7B-8A4B-D770D405A3BB}" presName="parTx" presStyleLbl="revTx" presStyleIdx="0" presStyleCnt="2">
        <dgm:presLayoutVars>
          <dgm:chMax val="0"/>
          <dgm:chPref val="0"/>
        </dgm:presLayoutVars>
      </dgm:prSet>
      <dgm:spPr/>
    </dgm:pt>
    <dgm:pt modelId="{CA61A916-A38D-4966-82BB-E4F940141F6E}" type="pres">
      <dgm:prSet presAssocID="{0C2C26A4-0AD0-4F65-A582-6BFCEFA2BD37}" presName="sibTrans" presStyleCnt="0"/>
      <dgm:spPr/>
    </dgm:pt>
    <dgm:pt modelId="{B68169F2-C97A-463D-AFE0-BE564188CAB2}" type="pres">
      <dgm:prSet presAssocID="{8FCADED5-4DFB-478D-8042-F848F72F8D14}" presName="compNode" presStyleCnt="0"/>
      <dgm:spPr/>
    </dgm:pt>
    <dgm:pt modelId="{04782A31-80B4-4CB5-A8CD-E4BB02D8C132}" type="pres">
      <dgm:prSet presAssocID="{8FCADED5-4DFB-478D-8042-F848F72F8D14}" presName="bgRect" presStyleLbl="bgShp" presStyleIdx="1" presStyleCnt="2"/>
      <dgm:spPr/>
    </dgm:pt>
    <dgm:pt modelId="{CBE6FA7E-22D1-4403-9167-3541C376535D}" type="pres">
      <dgm:prSet presAssocID="{8FCADED5-4DFB-478D-8042-F848F72F8D1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D78AADD6-1E24-4DE6-8F58-297956AFD03F}" type="pres">
      <dgm:prSet presAssocID="{8FCADED5-4DFB-478D-8042-F848F72F8D14}" presName="spaceRect" presStyleCnt="0"/>
      <dgm:spPr/>
    </dgm:pt>
    <dgm:pt modelId="{56C7507C-F9FF-4547-B2D8-84808510E6D1}" type="pres">
      <dgm:prSet presAssocID="{8FCADED5-4DFB-478D-8042-F848F72F8D1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7194F0E-1E27-486B-A840-5491CE068D46}" type="presOf" srcId="{8FCADED5-4DFB-478D-8042-F848F72F8D14}" destId="{56C7507C-F9FF-4547-B2D8-84808510E6D1}" srcOrd="0" destOrd="0" presId="urn:microsoft.com/office/officeart/2018/2/layout/IconVerticalSolidList"/>
    <dgm:cxn modelId="{C967A53C-6B95-46B8-B66D-19C9A5945110}" type="presOf" srcId="{FB6553AC-C962-4C7B-8A4B-D770D405A3BB}" destId="{F490FFC7-786B-47DF-A77F-F7F481F50F08}" srcOrd="0" destOrd="0" presId="urn:microsoft.com/office/officeart/2018/2/layout/IconVerticalSolidList"/>
    <dgm:cxn modelId="{0AD588DE-C570-4FA0-8FFF-200171415F0C}" srcId="{A433634E-3DC3-4B00-8C7F-3016212EEA9B}" destId="{8FCADED5-4DFB-478D-8042-F848F72F8D14}" srcOrd="1" destOrd="0" parTransId="{70C92681-F711-40A5-9C06-57E7FF21F6DA}" sibTransId="{7B780C78-99FA-4086-A5FC-6C4E6EB837A9}"/>
    <dgm:cxn modelId="{9387C6E9-EB0B-459C-889C-728AF0717C88}" srcId="{A433634E-3DC3-4B00-8C7F-3016212EEA9B}" destId="{FB6553AC-C962-4C7B-8A4B-D770D405A3BB}" srcOrd="0" destOrd="0" parTransId="{6D55979D-D500-4ED6-B299-B5C5EADB3C64}" sibTransId="{0C2C26A4-0AD0-4F65-A582-6BFCEFA2BD37}"/>
    <dgm:cxn modelId="{E34EB4FE-3845-46B2-81FE-7993BD64CE55}" type="presOf" srcId="{A433634E-3DC3-4B00-8C7F-3016212EEA9B}" destId="{408E799C-75AB-4FED-93AB-124B359B10C8}" srcOrd="0" destOrd="0" presId="urn:microsoft.com/office/officeart/2018/2/layout/IconVerticalSolidList"/>
    <dgm:cxn modelId="{03CA0090-85EE-4E0F-B976-1ED0D1E5337E}" type="presParOf" srcId="{408E799C-75AB-4FED-93AB-124B359B10C8}" destId="{5A5EF14B-D69E-4987-A073-2E7A34A10455}" srcOrd="0" destOrd="0" presId="urn:microsoft.com/office/officeart/2018/2/layout/IconVerticalSolidList"/>
    <dgm:cxn modelId="{7DA8E3CF-E74E-44C1-87CF-5F9B0650B02E}" type="presParOf" srcId="{5A5EF14B-D69E-4987-A073-2E7A34A10455}" destId="{0D7895A0-0AE0-4CA5-B3A6-9F485904236F}" srcOrd="0" destOrd="0" presId="urn:microsoft.com/office/officeart/2018/2/layout/IconVerticalSolidList"/>
    <dgm:cxn modelId="{D1A0AB4B-AF24-436C-BB51-97417A2C4ACC}" type="presParOf" srcId="{5A5EF14B-D69E-4987-A073-2E7A34A10455}" destId="{9C80E59F-7D38-406E-8C9D-26E4833F099C}" srcOrd="1" destOrd="0" presId="urn:microsoft.com/office/officeart/2018/2/layout/IconVerticalSolidList"/>
    <dgm:cxn modelId="{C0E4CEEB-7CC3-4DDC-A4C2-D334023C3319}" type="presParOf" srcId="{5A5EF14B-D69E-4987-A073-2E7A34A10455}" destId="{08BB35EF-5312-481C-8FAF-34D9F137BC0A}" srcOrd="2" destOrd="0" presId="urn:microsoft.com/office/officeart/2018/2/layout/IconVerticalSolidList"/>
    <dgm:cxn modelId="{9B266D49-2CF1-4482-9D9E-1997D48C4E89}" type="presParOf" srcId="{5A5EF14B-D69E-4987-A073-2E7A34A10455}" destId="{F490FFC7-786B-47DF-A77F-F7F481F50F08}" srcOrd="3" destOrd="0" presId="urn:microsoft.com/office/officeart/2018/2/layout/IconVerticalSolidList"/>
    <dgm:cxn modelId="{07B55986-1D05-423E-AC8B-471D8AA5BEF3}" type="presParOf" srcId="{408E799C-75AB-4FED-93AB-124B359B10C8}" destId="{CA61A916-A38D-4966-82BB-E4F940141F6E}" srcOrd="1" destOrd="0" presId="urn:microsoft.com/office/officeart/2018/2/layout/IconVerticalSolidList"/>
    <dgm:cxn modelId="{057FBA37-ADC5-463A-8E1C-CDC966879EEE}" type="presParOf" srcId="{408E799C-75AB-4FED-93AB-124B359B10C8}" destId="{B68169F2-C97A-463D-AFE0-BE564188CAB2}" srcOrd="2" destOrd="0" presId="urn:microsoft.com/office/officeart/2018/2/layout/IconVerticalSolidList"/>
    <dgm:cxn modelId="{2780E771-4166-47F4-865A-3898C91E2861}" type="presParOf" srcId="{B68169F2-C97A-463D-AFE0-BE564188CAB2}" destId="{04782A31-80B4-4CB5-A8CD-E4BB02D8C132}" srcOrd="0" destOrd="0" presId="urn:microsoft.com/office/officeart/2018/2/layout/IconVerticalSolidList"/>
    <dgm:cxn modelId="{DF2245BE-B013-43CA-9C3D-D736F5A665BD}" type="presParOf" srcId="{B68169F2-C97A-463D-AFE0-BE564188CAB2}" destId="{CBE6FA7E-22D1-4403-9167-3541C376535D}" srcOrd="1" destOrd="0" presId="urn:microsoft.com/office/officeart/2018/2/layout/IconVerticalSolidList"/>
    <dgm:cxn modelId="{52C9FB42-B394-4899-A627-53F52B8714C6}" type="presParOf" srcId="{B68169F2-C97A-463D-AFE0-BE564188CAB2}" destId="{D78AADD6-1E24-4DE6-8F58-297956AFD03F}" srcOrd="2" destOrd="0" presId="urn:microsoft.com/office/officeart/2018/2/layout/IconVerticalSolidList"/>
    <dgm:cxn modelId="{73B6219B-08FE-4523-AA24-AC4D2C5EC7BD}" type="presParOf" srcId="{B68169F2-C97A-463D-AFE0-BE564188CAB2}" destId="{56C7507C-F9FF-4547-B2D8-84808510E6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035554-0F94-46E0-8CF5-F74B115ED7B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873843-ABAC-4151-93FA-7076A44B2B5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 most effective ways of remembering your learning are those in which you interact with the material, making it meaningful to yourself.</a:t>
          </a:r>
          <a:endParaRPr lang="en-US"/>
        </a:p>
      </dgm:t>
    </dgm:pt>
    <dgm:pt modelId="{59E7EFB8-9C90-45FB-B4D9-69EE5B975584}" type="parTrans" cxnId="{F82F0577-E57D-497B-A2B2-DBAA907E1EAB}">
      <dgm:prSet/>
      <dgm:spPr/>
      <dgm:t>
        <a:bodyPr/>
        <a:lstStyle/>
        <a:p>
          <a:endParaRPr lang="en-US"/>
        </a:p>
      </dgm:t>
    </dgm:pt>
    <dgm:pt modelId="{A1CBF38C-D240-47A4-8081-E1FDF8E73399}" type="sibTrans" cxnId="{F82F0577-E57D-497B-A2B2-DBAA907E1EAB}">
      <dgm:prSet/>
      <dgm:spPr/>
      <dgm:t>
        <a:bodyPr/>
        <a:lstStyle/>
        <a:p>
          <a:endParaRPr lang="en-US"/>
        </a:p>
      </dgm:t>
    </dgm:pt>
    <dgm:pt modelId="{6A2C006E-FE0C-4AE8-9ED2-C09DB251A4D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Use material to answer a question or address a problem you have not previously tackled.</a:t>
          </a:r>
          <a:endParaRPr lang="en-US"/>
        </a:p>
      </dgm:t>
    </dgm:pt>
    <dgm:pt modelId="{545BDA7C-6A95-49E3-9C26-87F3084D1897}" type="parTrans" cxnId="{E9A5A3BB-69A5-4D79-A97D-9FF9E1D82C36}">
      <dgm:prSet/>
      <dgm:spPr/>
      <dgm:t>
        <a:bodyPr/>
        <a:lstStyle/>
        <a:p>
          <a:endParaRPr lang="en-US"/>
        </a:p>
      </dgm:t>
    </dgm:pt>
    <dgm:pt modelId="{F3EE252B-FFBC-4A50-8569-A0A166E7D794}" type="sibTrans" cxnId="{E9A5A3BB-69A5-4D79-A97D-9FF9E1D82C36}">
      <dgm:prSet/>
      <dgm:spPr/>
      <dgm:t>
        <a:bodyPr/>
        <a:lstStyle/>
        <a:p>
          <a:endParaRPr lang="en-US"/>
        </a:p>
      </dgm:t>
    </dgm:pt>
    <dgm:pt modelId="{FBD45187-E7A1-48E5-B928-65189AC3B9E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Make links, comparisons and contrasts between different areas of your course.</a:t>
          </a:r>
          <a:endParaRPr lang="en-US"/>
        </a:p>
      </dgm:t>
    </dgm:pt>
    <dgm:pt modelId="{8B4DFC13-8EAE-45B8-B283-7FD0A2B56085}" type="parTrans" cxnId="{E059F783-E6EA-4CAC-A7F0-8E4C2320B69C}">
      <dgm:prSet/>
      <dgm:spPr/>
      <dgm:t>
        <a:bodyPr/>
        <a:lstStyle/>
        <a:p>
          <a:endParaRPr lang="en-US"/>
        </a:p>
      </dgm:t>
    </dgm:pt>
    <dgm:pt modelId="{8E3F370E-E398-4CE3-91F7-CA1D7EDE1033}" type="sibTrans" cxnId="{E059F783-E6EA-4CAC-A7F0-8E4C2320B69C}">
      <dgm:prSet/>
      <dgm:spPr/>
      <dgm:t>
        <a:bodyPr/>
        <a:lstStyle/>
        <a:p>
          <a:endParaRPr lang="en-US"/>
        </a:p>
      </dgm:t>
    </dgm:pt>
    <dgm:pt modelId="{6E457532-4AE3-4A77-8DB5-35AB94B3BC16}" type="pres">
      <dgm:prSet presAssocID="{32035554-0F94-46E0-8CF5-F74B115ED7B5}" presName="root" presStyleCnt="0">
        <dgm:presLayoutVars>
          <dgm:dir/>
          <dgm:resizeHandles val="exact"/>
        </dgm:presLayoutVars>
      </dgm:prSet>
      <dgm:spPr/>
    </dgm:pt>
    <dgm:pt modelId="{16E4A177-1227-413F-87E8-AC81533B0186}" type="pres">
      <dgm:prSet presAssocID="{D3873843-ABAC-4151-93FA-7076A44B2B5E}" presName="compNode" presStyleCnt="0"/>
      <dgm:spPr/>
    </dgm:pt>
    <dgm:pt modelId="{704C5A0C-E9F6-44C9-8880-23EC99E3CE1B}" type="pres">
      <dgm:prSet presAssocID="{D3873843-ABAC-4151-93FA-7076A44B2B5E}" presName="bgRect" presStyleLbl="bgShp" presStyleIdx="0" presStyleCnt="3"/>
      <dgm:spPr/>
    </dgm:pt>
    <dgm:pt modelId="{C6EC04C0-EA2A-4DB7-B8BC-9F19FCF7E48F}" type="pres">
      <dgm:prSet presAssocID="{D3873843-ABAC-4151-93FA-7076A44B2B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15B1E37-6980-4012-B13A-86EAAB7CB623}" type="pres">
      <dgm:prSet presAssocID="{D3873843-ABAC-4151-93FA-7076A44B2B5E}" presName="spaceRect" presStyleCnt="0"/>
      <dgm:spPr/>
    </dgm:pt>
    <dgm:pt modelId="{9309B0D2-6B56-4213-B7A2-D0B0113DAAC0}" type="pres">
      <dgm:prSet presAssocID="{D3873843-ABAC-4151-93FA-7076A44B2B5E}" presName="parTx" presStyleLbl="revTx" presStyleIdx="0" presStyleCnt="3">
        <dgm:presLayoutVars>
          <dgm:chMax val="0"/>
          <dgm:chPref val="0"/>
        </dgm:presLayoutVars>
      </dgm:prSet>
      <dgm:spPr/>
    </dgm:pt>
    <dgm:pt modelId="{257C09C5-F6B9-41A8-8C57-9E615691D46F}" type="pres">
      <dgm:prSet presAssocID="{A1CBF38C-D240-47A4-8081-E1FDF8E73399}" presName="sibTrans" presStyleCnt="0"/>
      <dgm:spPr/>
    </dgm:pt>
    <dgm:pt modelId="{4BB66359-8820-4725-A889-37A0644E7C8D}" type="pres">
      <dgm:prSet presAssocID="{6A2C006E-FE0C-4AE8-9ED2-C09DB251A4DC}" presName="compNode" presStyleCnt="0"/>
      <dgm:spPr/>
    </dgm:pt>
    <dgm:pt modelId="{96DC76EE-4CD1-41DE-A7EE-1D52A800FDD2}" type="pres">
      <dgm:prSet presAssocID="{6A2C006E-FE0C-4AE8-9ED2-C09DB251A4DC}" presName="bgRect" presStyleLbl="bgShp" presStyleIdx="1" presStyleCnt="3"/>
      <dgm:spPr/>
    </dgm:pt>
    <dgm:pt modelId="{1EADBB1C-6E80-4616-B024-599719A36098}" type="pres">
      <dgm:prSet presAssocID="{6A2C006E-FE0C-4AE8-9ED2-C09DB251A4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9520A17-FFF1-4282-B939-97C62DE4AA99}" type="pres">
      <dgm:prSet presAssocID="{6A2C006E-FE0C-4AE8-9ED2-C09DB251A4DC}" presName="spaceRect" presStyleCnt="0"/>
      <dgm:spPr/>
    </dgm:pt>
    <dgm:pt modelId="{9DBCFB9B-1370-4D12-AA22-910500047B87}" type="pres">
      <dgm:prSet presAssocID="{6A2C006E-FE0C-4AE8-9ED2-C09DB251A4DC}" presName="parTx" presStyleLbl="revTx" presStyleIdx="1" presStyleCnt="3">
        <dgm:presLayoutVars>
          <dgm:chMax val="0"/>
          <dgm:chPref val="0"/>
        </dgm:presLayoutVars>
      </dgm:prSet>
      <dgm:spPr/>
    </dgm:pt>
    <dgm:pt modelId="{DE99BC49-1997-4AF7-B2E3-8486F9B250D6}" type="pres">
      <dgm:prSet presAssocID="{F3EE252B-FFBC-4A50-8569-A0A166E7D794}" presName="sibTrans" presStyleCnt="0"/>
      <dgm:spPr/>
    </dgm:pt>
    <dgm:pt modelId="{9BC2B3E7-8148-4783-98D5-794A8108CB71}" type="pres">
      <dgm:prSet presAssocID="{FBD45187-E7A1-48E5-B928-65189AC3B9E9}" presName="compNode" presStyleCnt="0"/>
      <dgm:spPr/>
    </dgm:pt>
    <dgm:pt modelId="{CB38F907-D0FB-4659-ADF7-6A00E9C032EF}" type="pres">
      <dgm:prSet presAssocID="{FBD45187-E7A1-48E5-B928-65189AC3B9E9}" presName="bgRect" presStyleLbl="bgShp" presStyleIdx="2" presStyleCnt="3"/>
      <dgm:spPr/>
    </dgm:pt>
    <dgm:pt modelId="{C45049F2-4FAB-4113-A9E0-A1BFB100C493}" type="pres">
      <dgm:prSet presAssocID="{FBD45187-E7A1-48E5-B928-65189AC3B9E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45347737-DD8D-42EC-9841-068922159B2F}" type="pres">
      <dgm:prSet presAssocID="{FBD45187-E7A1-48E5-B928-65189AC3B9E9}" presName="spaceRect" presStyleCnt="0"/>
      <dgm:spPr/>
    </dgm:pt>
    <dgm:pt modelId="{A12674B7-FAD3-4457-B5A2-E5A4B3A6393A}" type="pres">
      <dgm:prSet presAssocID="{FBD45187-E7A1-48E5-B928-65189AC3B9E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CAA3C3B-BF7E-42A5-9D13-59B900E91C23}" type="presOf" srcId="{32035554-0F94-46E0-8CF5-F74B115ED7B5}" destId="{6E457532-4AE3-4A77-8DB5-35AB94B3BC16}" srcOrd="0" destOrd="0" presId="urn:microsoft.com/office/officeart/2018/2/layout/IconVerticalSolidList"/>
    <dgm:cxn modelId="{F82F0577-E57D-497B-A2B2-DBAA907E1EAB}" srcId="{32035554-0F94-46E0-8CF5-F74B115ED7B5}" destId="{D3873843-ABAC-4151-93FA-7076A44B2B5E}" srcOrd="0" destOrd="0" parTransId="{59E7EFB8-9C90-45FB-B4D9-69EE5B975584}" sibTransId="{A1CBF38C-D240-47A4-8081-E1FDF8E73399}"/>
    <dgm:cxn modelId="{F9A1A17C-1B6F-4C9D-B673-71E37A26B7A2}" type="presOf" srcId="{6A2C006E-FE0C-4AE8-9ED2-C09DB251A4DC}" destId="{9DBCFB9B-1370-4D12-AA22-910500047B87}" srcOrd="0" destOrd="0" presId="urn:microsoft.com/office/officeart/2018/2/layout/IconVerticalSolidList"/>
    <dgm:cxn modelId="{098FD482-2E57-45AC-BBA1-AFA9FCA8681C}" type="presOf" srcId="{FBD45187-E7A1-48E5-B928-65189AC3B9E9}" destId="{A12674B7-FAD3-4457-B5A2-E5A4B3A6393A}" srcOrd="0" destOrd="0" presId="urn:microsoft.com/office/officeart/2018/2/layout/IconVerticalSolidList"/>
    <dgm:cxn modelId="{E059F783-E6EA-4CAC-A7F0-8E4C2320B69C}" srcId="{32035554-0F94-46E0-8CF5-F74B115ED7B5}" destId="{FBD45187-E7A1-48E5-B928-65189AC3B9E9}" srcOrd="2" destOrd="0" parTransId="{8B4DFC13-8EAE-45B8-B283-7FD0A2B56085}" sibTransId="{8E3F370E-E398-4CE3-91F7-CA1D7EDE1033}"/>
    <dgm:cxn modelId="{E9A5A3BB-69A5-4D79-A97D-9FF9E1D82C36}" srcId="{32035554-0F94-46E0-8CF5-F74B115ED7B5}" destId="{6A2C006E-FE0C-4AE8-9ED2-C09DB251A4DC}" srcOrd="1" destOrd="0" parTransId="{545BDA7C-6A95-49E3-9C26-87F3084D1897}" sibTransId="{F3EE252B-FFBC-4A50-8569-A0A166E7D794}"/>
    <dgm:cxn modelId="{3AA36AD9-6A3A-4256-BCFB-06824D5C4113}" type="presOf" srcId="{D3873843-ABAC-4151-93FA-7076A44B2B5E}" destId="{9309B0D2-6B56-4213-B7A2-D0B0113DAAC0}" srcOrd="0" destOrd="0" presId="urn:microsoft.com/office/officeart/2018/2/layout/IconVerticalSolidList"/>
    <dgm:cxn modelId="{BDDEA5B1-6B98-41E1-A61B-C0095C185512}" type="presParOf" srcId="{6E457532-4AE3-4A77-8DB5-35AB94B3BC16}" destId="{16E4A177-1227-413F-87E8-AC81533B0186}" srcOrd="0" destOrd="0" presId="urn:microsoft.com/office/officeart/2018/2/layout/IconVerticalSolidList"/>
    <dgm:cxn modelId="{B9F9C19F-7516-4E64-B1B7-6D49571645EA}" type="presParOf" srcId="{16E4A177-1227-413F-87E8-AC81533B0186}" destId="{704C5A0C-E9F6-44C9-8880-23EC99E3CE1B}" srcOrd="0" destOrd="0" presId="urn:microsoft.com/office/officeart/2018/2/layout/IconVerticalSolidList"/>
    <dgm:cxn modelId="{272CC564-777E-4237-8146-C041220B8D9A}" type="presParOf" srcId="{16E4A177-1227-413F-87E8-AC81533B0186}" destId="{C6EC04C0-EA2A-4DB7-B8BC-9F19FCF7E48F}" srcOrd="1" destOrd="0" presId="urn:microsoft.com/office/officeart/2018/2/layout/IconVerticalSolidList"/>
    <dgm:cxn modelId="{EDAA0F66-82B6-4D66-B612-895305EDE812}" type="presParOf" srcId="{16E4A177-1227-413F-87E8-AC81533B0186}" destId="{E15B1E37-6980-4012-B13A-86EAAB7CB623}" srcOrd="2" destOrd="0" presId="urn:microsoft.com/office/officeart/2018/2/layout/IconVerticalSolidList"/>
    <dgm:cxn modelId="{24017FCD-3B90-4353-85DD-F903079A0221}" type="presParOf" srcId="{16E4A177-1227-413F-87E8-AC81533B0186}" destId="{9309B0D2-6B56-4213-B7A2-D0B0113DAAC0}" srcOrd="3" destOrd="0" presId="urn:microsoft.com/office/officeart/2018/2/layout/IconVerticalSolidList"/>
    <dgm:cxn modelId="{C115A024-EF19-4744-9DCE-FA6A6B1A8786}" type="presParOf" srcId="{6E457532-4AE3-4A77-8DB5-35AB94B3BC16}" destId="{257C09C5-F6B9-41A8-8C57-9E615691D46F}" srcOrd="1" destOrd="0" presId="urn:microsoft.com/office/officeart/2018/2/layout/IconVerticalSolidList"/>
    <dgm:cxn modelId="{CC1CE3ED-D359-45A0-BED5-BFE817CDBB98}" type="presParOf" srcId="{6E457532-4AE3-4A77-8DB5-35AB94B3BC16}" destId="{4BB66359-8820-4725-A889-37A0644E7C8D}" srcOrd="2" destOrd="0" presId="urn:microsoft.com/office/officeart/2018/2/layout/IconVerticalSolidList"/>
    <dgm:cxn modelId="{2DAF8E56-AE56-4181-8ABF-7C625BB840E7}" type="presParOf" srcId="{4BB66359-8820-4725-A889-37A0644E7C8D}" destId="{96DC76EE-4CD1-41DE-A7EE-1D52A800FDD2}" srcOrd="0" destOrd="0" presId="urn:microsoft.com/office/officeart/2018/2/layout/IconVerticalSolidList"/>
    <dgm:cxn modelId="{8B0B2241-B4DB-4774-BD1D-C2EE583AE019}" type="presParOf" srcId="{4BB66359-8820-4725-A889-37A0644E7C8D}" destId="{1EADBB1C-6E80-4616-B024-599719A36098}" srcOrd="1" destOrd="0" presId="urn:microsoft.com/office/officeart/2018/2/layout/IconVerticalSolidList"/>
    <dgm:cxn modelId="{C7EDEB0C-F036-486D-9B48-55650C8E312A}" type="presParOf" srcId="{4BB66359-8820-4725-A889-37A0644E7C8D}" destId="{F9520A17-FFF1-4282-B939-97C62DE4AA99}" srcOrd="2" destOrd="0" presId="urn:microsoft.com/office/officeart/2018/2/layout/IconVerticalSolidList"/>
    <dgm:cxn modelId="{CADD0E48-8865-48FE-8FD6-A1C271237676}" type="presParOf" srcId="{4BB66359-8820-4725-A889-37A0644E7C8D}" destId="{9DBCFB9B-1370-4D12-AA22-910500047B87}" srcOrd="3" destOrd="0" presId="urn:microsoft.com/office/officeart/2018/2/layout/IconVerticalSolidList"/>
    <dgm:cxn modelId="{AEE6F6E0-B24A-406D-8354-7982B8DF2FB5}" type="presParOf" srcId="{6E457532-4AE3-4A77-8DB5-35AB94B3BC16}" destId="{DE99BC49-1997-4AF7-B2E3-8486F9B250D6}" srcOrd="3" destOrd="0" presId="urn:microsoft.com/office/officeart/2018/2/layout/IconVerticalSolidList"/>
    <dgm:cxn modelId="{079B6981-03FE-41B0-AE12-7A8823C611A0}" type="presParOf" srcId="{6E457532-4AE3-4A77-8DB5-35AB94B3BC16}" destId="{9BC2B3E7-8148-4783-98D5-794A8108CB71}" srcOrd="4" destOrd="0" presId="urn:microsoft.com/office/officeart/2018/2/layout/IconVerticalSolidList"/>
    <dgm:cxn modelId="{41F129E0-C47F-48E9-BEF6-260E06AC0484}" type="presParOf" srcId="{9BC2B3E7-8148-4783-98D5-794A8108CB71}" destId="{CB38F907-D0FB-4659-ADF7-6A00E9C032EF}" srcOrd="0" destOrd="0" presId="urn:microsoft.com/office/officeart/2018/2/layout/IconVerticalSolidList"/>
    <dgm:cxn modelId="{95F75EAD-0361-4A2D-9B14-BC745AB6EF21}" type="presParOf" srcId="{9BC2B3E7-8148-4783-98D5-794A8108CB71}" destId="{C45049F2-4FAB-4113-A9E0-A1BFB100C493}" srcOrd="1" destOrd="0" presId="urn:microsoft.com/office/officeart/2018/2/layout/IconVerticalSolidList"/>
    <dgm:cxn modelId="{06060512-715E-47EF-9C42-BD740A475311}" type="presParOf" srcId="{9BC2B3E7-8148-4783-98D5-794A8108CB71}" destId="{45347737-DD8D-42EC-9841-068922159B2F}" srcOrd="2" destOrd="0" presId="urn:microsoft.com/office/officeart/2018/2/layout/IconVerticalSolidList"/>
    <dgm:cxn modelId="{C0F13DDC-7EA5-4DF3-85B0-48D3DC804CD9}" type="presParOf" srcId="{9BC2B3E7-8148-4783-98D5-794A8108CB71}" destId="{A12674B7-FAD3-4457-B5A2-E5A4B3A639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61A447-C74A-48C8-A7A4-C2B0503E1BF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756262-AF82-4CAE-AB4C-FD7A44BF4D3E}">
      <dgm:prSet/>
      <dgm:spPr/>
      <dgm:t>
        <a:bodyPr/>
        <a:lstStyle/>
        <a:p>
          <a:r>
            <a:rPr lang="en-GB"/>
            <a:t>Keep reading </a:t>
          </a:r>
          <a:endParaRPr lang="en-US"/>
        </a:p>
      </dgm:t>
    </dgm:pt>
    <dgm:pt modelId="{2EE8D5B9-A397-4939-A45B-7C823614C009}" type="parTrans" cxnId="{66ED7AAA-9B77-4546-BDF5-AD1390AC0521}">
      <dgm:prSet/>
      <dgm:spPr/>
      <dgm:t>
        <a:bodyPr/>
        <a:lstStyle/>
        <a:p>
          <a:endParaRPr lang="en-US"/>
        </a:p>
      </dgm:t>
    </dgm:pt>
    <dgm:pt modelId="{8A000492-0B9F-45DB-A9B5-BBE0E53582F2}" type="sibTrans" cxnId="{66ED7AAA-9B77-4546-BDF5-AD1390AC0521}">
      <dgm:prSet/>
      <dgm:spPr/>
      <dgm:t>
        <a:bodyPr/>
        <a:lstStyle/>
        <a:p>
          <a:endParaRPr lang="en-US"/>
        </a:p>
      </dgm:t>
    </dgm:pt>
    <dgm:pt modelId="{8233DBAB-F964-4B85-8965-565A3F5DE721}">
      <dgm:prSet/>
      <dgm:spPr/>
      <dgm:t>
        <a:bodyPr/>
        <a:lstStyle/>
        <a:p>
          <a:r>
            <a:rPr lang="en-GB"/>
            <a:t>Keep socialising </a:t>
          </a:r>
          <a:endParaRPr lang="en-US"/>
        </a:p>
      </dgm:t>
    </dgm:pt>
    <dgm:pt modelId="{E9A29861-50FC-4674-B565-51E21BBC6D92}" type="parTrans" cxnId="{CA77D1E7-59B9-4763-ADA3-8EC043FC3565}">
      <dgm:prSet/>
      <dgm:spPr/>
      <dgm:t>
        <a:bodyPr/>
        <a:lstStyle/>
        <a:p>
          <a:endParaRPr lang="en-US"/>
        </a:p>
      </dgm:t>
    </dgm:pt>
    <dgm:pt modelId="{C1D015A2-D4CC-4785-AA94-50EF7E3C0CEF}" type="sibTrans" cxnId="{CA77D1E7-59B9-4763-ADA3-8EC043FC3565}">
      <dgm:prSet/>
      <dgm:spPr/>
      <dgm:t>
        <a:bodyPr/>
        <a:lstStyle/>
        <a:p>
          <a:endParaRPr lang="en-US"/>
        </a:p>
      </dgm:t>
    </dgm:pt>
    <dgm:pt modelId="{CE3D9C48-0F41-4F4E-BD9D-84F0F9C2F00D}">
      <dgm:prSet/>
      <dgm:spPr/>
      <dgm:t>
        <a:bodyPr/>
        <a:lstStyle/>
        <a:p>
          <a:r>
            <a:rPr lang="en-GB"/>
            <a:t>Keep up your hobbies</a:t>
          </a:r>
          <a:endParaRPr lang="en-US"/>
        </a:p>
      </dgm:t>
    </dgm:pt>
    <dgm:pt modelId="{2453588D-A7BB-4A13-926F-0C31AC8ED14C}" type="parTrans" cxnId="{904F85FB-76B6-4960-A39A-A7A80693DC3F}">
      <dgm:prSet/>
      <dgm:spPr/>
      <dgm:t>
        <a:bodyPr/>
        <a:lstStyle/>
        <a:p>
          <a:endParaRPr lang="en-US"/>
        </a:p>
      </dgm:t>
    </dgm:pt>
    <dgm:pt modelId="{1A46E0C1-BA58-4893-B61E-279867681D96}" type="sibTrans" cxnId="{904F85FB-76B6-4960-A39A-A7A80693DC3F}">
      <dgm:prSet/>
      <dgm:spPr/>
      <dgm:t>
        <a:bodyPr/>
        <a:lstStyle/>
        <a:p>
          <a:endParaRPr lang="en-US"/>
        </a:p>
      </dgm:t>
    </dgm:pt>
    <dgm:pt modelId="{32F4964A-25C8-4616-B29C-419149B9294E}">
      <dgm:prSet/>
      <dgm:spPr/>
      <dgm:t>
        <a:bodyPr/>
        <a:lstStyle/>
        <a:p>
          <a:r>
            <a:rPr lang="en-GB"/>
            <a:t>Keep exercising </a:t>
          </a:r>
          <a:endParaRPr lang="en-US"/>
        </a:p>
      </dgm:t>
    </dgm:pt>
    <dgm:pt modelId="{8203EA7B-5CDE-4608-BD46-18B1175C74F1}" type="parTrans" cxnId="{03A16B12-C0DD-423B-9181-9F542CD5AE5F}">
      <dgm:prSet/>
      <dgm:spPr/>
      <dgm:t>
        <a:bodyPr/>
        <a:lstStyle/>
        <a:p>
          <a:endParaRPr lang="en-US"/>
        </a:p>
      </dgm:t>
    </dgm:pt>
    <dgm:pt modelId="{A5F7818F-D954-4CEB-B914-F7CB3F11EDF7}" type="sibTrans" cxnId="{03A16B12-C0DD-423B-9181-9F542CD5AE5F}">
      <dgm:prSet/>
      <dgm:spPr/>
      <dgm:t>
        <a:bodyPr/>
        <a:lstStyle/>
        <a:p>
          <a:endParaRPr lang="en-US"/>
        </a:p>
      </dgm:t>
    </dgm:pt>
    <dgm:pt modelId="{2211ACBF-A41D-4546-9B25-CE42ADB6955A}">
      <dgm:prSet/>
      <dgm:spPr/>
      <dgm:t>
        <a:bodyPr/>
        <a:lstStyle/>
        <a:p>
          <a:r>
            <a:rPr lang="en-GB"/>
            <a:t>Keep talking </a:t>
          </a:r>
          <a:endParaRPr lang="en-US"/>
        </a:p>
      </dgm:t>
    </dgm:pt>
    <dgm:pt modelId="{9B07A762-7289-4ADB-BF89-1001EA396C39}" type="parTrans" cxnId="{F0797FD8-61FD-4707-A17E-35C87956AA27}">
      <dgm:prSet/>
      <dgm:spPr/>
      <dgm:t>
        <a:bodyPr/>
        <a:lstStyle/>
        <a:p>
          <a:endParaRPr lang="en-US"/>
        </a:p>
      </dgm:t>
    </dgm:pt>
    <dgm:pt modelId="{B19999D4-6C8C-48F2-99AA-55F355D13C9F}" type="sibTrans" cxnId="{F0797FD8-61FD-4707-A17E-35C87956AA27}">
      <dgm:prSet/>
      <dgm:spPr/>
      <dgm:t>
        <a:bodyPr/>
        <a:lstStyle/>
        <a:p>
          <a:endParaRPr lang="en-US"/>
        </a:p>
      </dgm:t>
    </dgm:pt>
    <dgm:pt modelId="{331B6279-DE8D-4726-87C7-CEDAF7B37D8B}" type="pres">
      <dgm:prSet presAssocID="{C861A447-C74A-48C8-A7A4-C2B0503E1BFA}" presName="compositeShape" presStyleCnt="0">
        <dgm:presLayoutVars>
          <dgm:chMax val="7"/>
          <dgm:dir/>
          <dgm:resizeHandles val="exact"/>
        </dgm:presLayoutVars>
      </dgm:prSet>
      <dgm:spPr/>
    </dgm:pt>
    <dgm:pt modelId="{5D21BFA5-76E2-4A63-ACE7-48A673374079}" type="pres">
      <dgm:prSet presAssocID="{C861A447-C74A-48C8-A7A4-C2B0503E1BFA}" presName="wedge1" presStyleLbl="node1" presStyleIdx="0" presStyleCnt="5"/>
      <dgm:spPr/>
    </dgm:pt>
    <dgm:pt modelId="{BA34B3FE-5CA4-47EC-99E6-A15D86B3F73A}" type="pres">
      <dgm:prSet presAssocID="{C861A447-C74A-48C8-A7A4-C2B0503E1BFA}" presName="dummy1a" presStyleCnt="0"/>
      <dgm:spPr/>
    </dgm:pt>
    <dgm:pt modelId="{C367FA00-1731-41FF-95CF-1756AB339A51}" type="pres">
      <dgm:prSet presAssocID="{C861A447-C74A-48C8-A7A4-C2B0503E1BFA}" presName="dummy1b" presStyleCnt="0"/>
      <dgm:spPr/>
    </dgm:pt>
    <dgm:pt modelId="{C728AA7E-D928-42D7-A6CC-09FB562A332E}" type="pres">
      <dgm:prSet presAssocID="{C861A447-C74A-48C8-A7A4-C2B0503E1BF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F0F22D1-F15F-4E1F-9FB1-089154799F0D}" type="pres">
      <dgm:prSet presAssocID="{C861A447-C74A-48C8-A7A4-C2B0503E1BFA}" presName="wedge2" presStyleLbl="node1" presStyleIdx="1" presStyleCnt="5"/>
      <dgm:spPr/>
    </dgm:pt>
    <dgm:pt modelId="{2069CC93-912D-4CFE-8E39-5A6011DDE37F}" type="pres">
      <dgm:prSet presAssocID="{C861A447-C74A-48C8-A7A4-C2B0503E1BFA}" presName="dummy2a" presStyleCnt="0"/>
      <dgm:spPr/>
    </dgm:pt>
    <dgm:pt modelId="{95240811-F17D-4A24-9F91-23DEC8C1D31A}" type="pres">
      <dgm:prSet presAssocID="{C861A447-C74A-48C8-A7A4-C2B0503E1BFA}" presName="dummy2b" presStyleCnt="0"/>
      <dgm:spPr/>
    </dgm:pt>
    <dgm:pt modelId="{9973460B-2944-405B-918E-E69042125741}" type="pres">
      <dgm:prSet presAssocID="{C861A447-C74A-48C8-A7A4-C2B0503E1BF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8AFC121-BAFB-40D7-BB54-68BE60E41E09}" type="pres">
      <dgm:prSet presAssocID="{C861A447-C74A-48C8-A7A4-C2B0503E1BFA}" presName="wedge3" presStyleLbl="node1" presStyleIdx="2" presStyleCnt="5"/>
      <dgm:spPr/>
    </dgm:pt>
    <dgm:pt modelId="{361722F4-0264-4C32-95AD-2269744EC44A}" type="pres">
      <dgm:prSet presAssocID="{C861A447-C74A-48C8-A7A4-C2B0503E1BFA}" presName="dummy3a" presStyleCnt="0"/>
      <dgm:spPr/>
    </dgm:pt>
    <dgm:pt modelId="{A3A24C56-53BB-4F6D-8DB1-63399492F4A3}" type="pres">
      <dgm:prSet presAssocID="{C861A447-C74A-48C8-A7A4-C2B0503E1BFA}" presName="dummy3b" presStyleCnt="0"/>
      <dgm:spPr/>
    </dgm:pt>
    <dgm:pt modelId="{A2EB2DE9-5567-4EFF-A59C-0CD217F2A612}" type="pres">
      <dgm:prSet presAssocID="{C861A447-C74A-48C8-A7A4-C2B0503E1BF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63E4593-7638-4035-90CB-3288AD518E1C}" type="pres">
      <dgm:prSet presAssocID="{C861A447-C74A-48C8-A7A4-C2B0503E1BFA}" presName="wedge4" presStyleLbl="node1" presStyleIdx="3" presStyleCnt="5"/>
      <dgm:spPr/>
    </dgm:pt>
    <dgm:pt modelId="{39D01385-5CA1-477E-959A-48779CFD09CC}" type="pres">
      <dgm:prSet presAssocID="{C861A447-C74A-48C8-A7A4-C2B0503E1BFA}" presName="dummy4a" presStyleCnt="0"/>
      <dgm:spPr/>
    </dgm:pt>
    <dgm:pt modelId="{30D758E9-A935-4B32-840C-BC9777A6A432}" type="pres">
      <dgm:prSet presAssocID="{C861A447-C74A-48C8-A7A4-C2B0503E1BFA}" presName="dummy4b" presStyleCnt="0"/>
      <dgm:spPr/>
    </dgm:pt>
    <dgm:pt modelId="{C1927D9E-D206-4814-884C-35B43EF6E7A9}" type="pres">
      <dgm:prSet presAssocID="{C861A447-C74A-48C8-A7A4-C2B0503E1BF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6DDD858-0145-45BA-966F-D0A7032A80C9}" type="pres">
      <dgm:prSet presAssocID="{C861A447-C74A-48C8-A7A4-C2B0503E1BFA}" presName="wedge5" presStyleLbl="node1" presStyleIdx="4" presStyleCnt="5"/>
      <dgm:spPr/>
    </dgm:pt>
    <dgm:pt modelId="{9A9ABFD7-8958-4838-822F-25B543F40C90}" type="pres">
      <dgm:prSet presAssocID="{C861A447-C74A-48C8-A7A4-C2B0503E1BFA}" presName="dummy5a" presStyleCnt="0"/>
      <dgm:spPr/>
    </dgm:pt>
    <dgm:pt modelId="{068BA6B6-83FC-4137-AC7D-D59D1E089BFF}" type="pres">
      <dgm:prSet presAssocID="{C861A447-C74A-48C8-A7A4-C2B0503E1BFA}" presName="dummy5b" presStyleCnt="0"/>
      <dgm:spPr/>
    </dgm:pt>
    <dgm:pt modelId="{C53C0AB1-9AF2-452E-B459-84DAB7211C0F}" type="pres">
      <dgm:prSet presAssocID="{C861A447-C74A-48C8-A7A4-C2B0503E1BF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C8444120-503E-424F-89F4-D9E6FC92AC0E}" type="pres">
      <dgm:prSet presAssocID="{8A000492-0B9F-45DB-A9B5-BBE0E53582F2}" presName="arrowWedge1" presStyleLbl="fgSibTrans2D1" presStyleIdx="0" presStyleCnt="5"/>
      <dgm:spPr/>
    </dgm:pt>
    <dgm:pt modelId="{FA2626A3-5699-4FB3-9165-52FA83E9715D}" type="pres">
      <dgm:prSet presAssocID="{C1D015A2-D4CC-4785-AA94-50EF7E3C0CEF}" presName="arrowWedge2" presStyleLbl="fgSibTrans2D1" presStyleIdx="1" presStyleCnt="5"/>
      <dgm:spPr/>
    </dgm:pt>
    <dgm:pt modelId="{00844399-E560-484E-B431-3957A2A636D3}" type="pres">
      <dgm:prSet presAssocID="{1A46E0C1-BA58-4893-B61E-279867681D96}" presName="arrowWedge3" presStyleLbl="fgSibTrans2D1" presStyleIdx="2" presStyleCnt="5"/>
      <dgm:spPr/>
    </dgm:pt>
    <dgm:pt modelId="{D80A4330-1325-47D8-BC93-C481E72B2EB5}" type="pres">
      <dgm:prSet presAssocID="{A5F7818F-D954-4CEB-B914-F7CB3F11EDF7}" presName="arrowWedge4" presStyleLbl="fgSibTrans2D1" presStyleIdx="3" presStyleCnt="5"/>
      <dgm:spPr/>
    </dgm:pt>
    <dgm:pt modelId="{6DCF333E-83BB-426F-A92C-048B176DDE14}" type="pres">
      <dgm:prSet presAssocID="{B19999D4-6C8C-48F2-99AA-55F355D13C9F}" presName="arrowWedge5" presStyleLbl="fgSibTrans2D1" presStyleIdx="4" presStyleCnt="5"/>
      <dgm:spPr/>
    </dgm:pt>
  </dgm:ptLst>
  <dgm:cxnLst>
    <dgm:cxn modelId="{03A16B12-C0DD-423B-9181-9F542CD5AE5F}" srcId="{C861A447-C74A-48C8-A7A4-C2B0503E1BFA}" destId="{32F4964A-25C8-4616-B29C-419149B9294E}" srcOrd="3" destOrd="0" parTransId="{8203EA7B-5CDE-4608-BD46-18B1175C74F1}" sibTransId="{A5F7818F-D954-4CEB-B914-F7CB3F11EDF7}"/>
    <dgm:cxn modelId="{265DED28-B659-4E85-AED2-8527085D1D01}" type="presOf" srcId="{C861A447-C74A-48C8-A7A4-C2B0503E1BFA}" destId="{331B6279-DE8D-4726-87C7-CEDAF7B37D8B}" srcOrd="0" destOrd="0" presId="urn:microsoft.com/office/officeart/2005/8/layout/cycle8"/>
    <dgm:cxn modelId="{E4D44073-6D04-40C0-BC7D-15834FD98700}" type="presOf" srcId="{CE3D9C48-0F41-4F4E-BD9D-84F0F9C2F00D}" destId="{A2EB2DE9-5567-4EFF-A59C-0CD217F2A612}" srcOrd="1" destOrd="0" presId="urn:microsoft.com/office/officeart/2005/8/layout/cycle8"/>
    <dgm:cxn modelId="{C3CF4479-99D3-4CF1-B877-EBDE1C3CF57E}" type="presOf" srcId="{5F756262-AF82-4CAE-AB4C-FD7A44BF4D3E}" destId="{5D21BFA5-76E2-4A63-ACE7-48A673374079}" srcOrd="0" destOrd="0" presId="urn:microsoft.com/office/officeart/2005/8/layout/cycle8"/>
    <dgm:cxn modelId="{56F4C181-C5FC-40E2-A8D8-A152FBCFFB2B}" type="presOf" srcId="{CE3D9C48-0F41-4F4E-BD9D-84F0F9C2F00D}" destId="{88AFC121-BAFB-40D7-BB54-68BE60E41E09}" srcOrd="0" destOrd="0" presId="urn:microsoft.com/office/officeart/2005/8/layout/cycle8"/>
    <dgm:cxn modelId="{66ED7AAA-9B77-4546-BDF5-AD1390AC0521}" srcId="{C861A447-C74A-48C8-A7A4-C2B0503E1BFA}" destId="{5F756262-AF82-4CAE-AB4C-FD7A44BF4D3E}" srcOrd="0" destOrd="0" parTransId="{2EE8D5B9-A397-4939-A45B-7C823614C009}" sibTransId="{8A000492-0B9F-45DB-A9B5-BBE0E53582F2}"/>
    <dgm:cxn modelId="{A48C71B3-468C-457F-8FAF-93AE22E6AC04}" type="presOf" srcId="{2211ACBF-A41D-4546-9B25-CE42ADB6955A}" destId="{A6DDD858-0145-45BA-966F-D0A7032A80C9}" srcOrd="0" destOrd="0" presId="urn:microsoft.com/office/officeart/2005/8/layout/cycle8"/>
    <dgm:cxn modelId="{4A2A96B4-37E7-4FAB-BAE7-865DA5C465DF}" type="presOf" srcId="{5F756262-AF82-4CAE-AB4C-FD7A44BF4D3E}" destId="{C728AA7E-D928-42D7-A6CC-09FB562A332E}" srcOrd="1" destOrd="0" presId="urn:microsoft.com/office/officeart/2005/8/layout/cycle8"/>
    <dgm:cxn modelId="{A3A1E6B5-2E1B-40FE-9FBB-343AC74D9363}" type="presOf" srcId="{8233DBAB-F964-4B85-8965-565A3F5DE721}" destId="{6F0F22D1-F15F-4E1F-9FB1-089154799F0D}" srcOrd="0" destOrd="0" presId="urn:microsoft.com/office/officeart/2005/8/layout/cycle8"/>
    <dgm:cxn modelId="{4479C7BD-E3A1-45D4-831C-46EDBF471D61}" type="presOf" srcId="{2211ACBF-A41D-4546-9B25-CE42ADB6955A}" destId="{C53C0AB1-9AF2-452E-B459-84DAB7211C0F}" srcOrd="1" destOrd="0" presId="urn:microsoft.com/office/officeart/2005/8/layout/cycle8"/>
    <dgm:cxn modelId="{9C7AB6CA-3EB7-49A6-B499-91EDCD566228}" type="presOf" srcId="{32F4964A-25C8-4616-B29C-419149B9294E}" destId="{C1927D9E-D206-4814-884C-35B43EF6E7A9}" srcOrd="1" destOrd="0" presId="urn:microsoft.com/office/officeart/2005/8/layout/cycle8"/>
    <dgm:cxn modelId="{F0797FD8-61FD-4707-A17E-35C87956AA27}" srcId="{C861A447-C74A-48C8-A7A4-C2B0503E1BFA}" destId="{2211ACBF-A41D-4546-9B25-CE42ADB6955A}" srcOrd="4" destOrd="0" parTransId="{9B07A762-7289-4ADB-BF89-1001EA396C39}" sibTransId="{B19999D4-6C8C-48F2-99AA-55F355D13C9F}"/>
    <dgm:cxn modelId="{A0B2C2DF-8584-407E-8990-27C565D3F8CD}" type="presOf" srcId="{8233DBAB-F964-4B85-8965-565A3F5DE721}" destId="{9973460B-2944-405B-918E-E69042125741}" srcOrd="1" destOrd="0" presId="urn:microsoft.com/office/officeart/2005/8/layout/cycle8"/>
    <dgm:cxn modelId="{CA77D1E7-59B9-4763-ADA3-8EC043FC3565}" srcId="{C861A447-C74A-48C8-A7A4-C2B0503E1BFA}" destId="{8233DBAB-F964-4B85-8965-565A3F5DE721}" srcOrd="1" destOrd="0" parTransId="{E9A29861-50FC-4674-B565-51E21BBC6D92}" sibTransId="{C1D015A2-D4CC-4785-AA94-50EF7E3C0CEF}"/>
    <dgm:cxn modelId="{8ED58FF5-4118-43A6-987F-DECDC9683C0E}" type="presOf" srcId="{32F4964A-25C8-4616-B29C-419149B9294E}" destId="{963E4593-7638-4035-90CB-3288AD518E1C}" srcOrd="0" destOrd="0" presId="urn:microsoft.com/office/officeart/2005/8/layout/cycle8"/>
    <dgm:cxn modelId="{904F85FB-76B6-4960-A39A-A7A80693DC3F}" srcId="{C861A447-C74A-48C8-A7A4-C2B0503E1BFA}" destId="{CE3D9C48-0F41-4F4E-BD9D-84F0F9C2F00D}" srcOrd="2" destOrd="0" parTransId="{2453588D-A7BB-4A13-926F-0C31AC8ED14C}" sibTransId="{1A46E0C1-BA58-4893-B61E-279867681D96}"/>
    <dgm:cxn modelId="{29F483F6-7BC5-446B-B576-A009315F79D1}" type="presParOf" srcId="{331B6279-DE8D-4726-87C7-CEDAF7B37D8B}" destId="{5D21BFA5-76E2-4A63-ACE7-48A673374079}" srcOrd="0" destOrd="0" presId="urn:microsoft.com/office/officeart/2005/8/layout/cycle8"/>
    <dgm:cxn modelId="{AA743EC5-AC47-469D-8C51-A59D629E2492}" type="presParOf" srcId="{331B6279-DE8D-4726-87C7-CEDAF7B37D8B}" destId="{BA34B3FE-5CA4-47EC-99E6-A15D86B3F73A}" srcOrd="1" destOrd="0" presId="urn:microsoft.com/office/officeart/2005/8/layout/cycle8"/>
    <dgm:cxn modelId="{ACB334DA-BE29-4209-A6CD-0416E21439E5}" type="presParOf" srcId="{331B6279-DE8D-4726-87C7-CEDAF7B37D8B}" destId="{C367FA00-1731-41FF-95CF-1756AB339A51}" srcOrd="2" destOrd="0" presId="urn:microsoft.com/office/officeart/2005/8/layout/cycle8"/>
    <dgm:cxn modelId="{D63C1CA8-4A4C-4854-8555-999E39C993EB}" type="presParOf" srcId="{331B6279-DE8D-4726-87C7-CEDAF7B37D8B}" destId="{C728AA7E-D928-42D7-A6CC-09FB562A332E}" srcOrd="3" destOrd="0" presId="urn:microsoft.com/office/officeart/2005/8/layout/cycle8"/>
    <dgm:cxn modelId="{AD194249-1193-4E0F-BD31-48729705D443}" type="presParOf" srcId="{331B6279-DE8D-4726-87C7-CEDAF7B37D8B}" destId="{6F0F22D1-F15F-4E1F-9FB1-089154799F0D}" srcOrd="4" destOrd="0" presId="urn:microsoft.com/office/officeart/2005/8/layout/cycle8"/>
    <dgm:cxn modelId="{9130A375-466F-423D-90D1-01FDBB5BBE44}" type="presParOf" srcId="{331B6279-DE8D-4726-87C7-CEDAF7B37D8B}" destId="{2069CC93-912D-4CFE-8E39-5A6011DDE37F}" srcOrd="5" destOrd="0" presId="urn:microsoft.com/office/officeart/2005/8/layout/cycle8"/>
    <dgm:cxn modelId="{CEA9E679-6750-44DF-B674-F99D0E669BE4}" type="presParOf" srcId="{331B6279-DE8D-4726-87C7-CEDAF7B37D8B}" destId="{95240811-F17D-4A24-9F91-23DEC8C1D31A}" srcOrd="6" destOrd="0" presId="urn:microsoft.com/office/officeart/2005/8/layout/cycle8"/>
    <dgm:cxn modelId="{A4B3192D-8F47-4898-8193-19BCCF2E99C1}" type="presParOf" srcId="{331B6279-DE8D-4726-87C7-CEDAF7B37D8B}" destId="{9973460B-2944-405B-918E-E69042125741}" srcOrd="7" destOrd="0" presId="urn:microsoft.com/office/officeart/2005/8/layout/cycle8"/>
    <dgm:cxn modelId="{5E46B350-F2C2-4DE5-A4DA-F7AFC246188D}" type="presParOf" srcId="{331B6279-DE8D-4726-87C7-CEDAF7B37D8B}" destId="{88AFC121-BAFB-40D7-BB54-68BE60E41E09}" srcOrd="8" destOrd="0" presId="urn:microsoft.com/office/officeart/2005/8/layout/cycle8"/>
    <dgm:cxn modelId="{31F5146E-E733-4B2D-9E35-B9866C44F48E}" type="presParOf" srcId="{331B6279-DE8D-4726-87C7-CEDAF7B37D8B}" destId="{361722F4-0264-4C32-95AD-2269744EC44A}" srcOrd="9" destOrd="0" presId="urn:microsoft.com/office/officeart/2005/8/layout/cycle8"/>
    <dgm:cxn modelId="{014A540C-E1DC-44DE-9941-21370DCFECD2}" type="presParOf" srcId="{331B6279-DE8D-4726-87C7-CEDAF7B37D8B}" destId="{A3A24C56-53BB-4F6D-8DB1-63399492F4A3}" srcOrd="10" destOrd="0" presId="urn:microsoft.com/office/officeart/2005/8/layout/cycle8"/>
    <dgm:cxn modelId="{DB354FC7-E255-4F74-B356-CA58A345FF27}" type="presParOf" srcId="{331B6279-DE8D-4726-87C7-CEDAF7B37D8B}" destId="{A2EB2DE9-5567-4EFF-A59C-0CD217F2A612}" srcOrd="11" destOrd="0" presId="urn:microsoft.com/office/officeart/2005/8/layout/cycle8"/>
    <dgm:cxn modelId="{C0270331-2A8C-4AEA-A6BD-E6D49BC55CEB}" type="presParOf" srcId="{331B6279-DE8D-4726-87C7-CEDAF7B37D8B}" destId="{963E4593-7638-4035-90CB-3288AD518E1C}" srcOrd="12" destOrd="0" presId="urn:microsoft.com/office/officeart/2005/8/layout/cycle8"/>
    <dgm:cxn modelId="{223C5531-9A13-4D08-9041-17D454C638AF}" type="presParOf" srcId="{331B6279-DE8D-4726-87C7-CEDAF7B37D8B}" destId="{39D01385-5CA1-477E-959A-48779CFD09CC}" srcOrd="13" destOrd="0" presId="urn:microsoft.com/office/officeart/2005/8/layout/cycle8"/>
    <dgm:cxn modelId="{2BE6DC56-9360-4284-A44C-CB5FDC20516A}" type="presParOf" srcId="{331B6279-DE8D-4726-87C7-CEDAF7B37D8B}" destId="{30D758E9-A935-4B32-840C-BC9777A6A432}" srcOrd="14" destOrd="0" presId="urn:microsoft.com/office/officeart/2005/8/layout/cycle8"/>
    <dgm:cxn modelId="{BFE78065-570E-4BF3-B016-723B6B08D090}" type="presParOf" srcId="{331B6279-DE8D-4726-87C7-CEDAF7B37D8B}" destId="{C1927D9E-D206-4814-884C-35B43EF6E7A9}" srcOrd="15" destOrd="0" presId="urn:microsoft.com/office/officeart/2005/8/layout/cycle8"/>
    <dgm:cxn modelId="{D9C73151-791C-4577-BF24-162A6E0FA33D}" type="presParOf" srcId="{331B6279-DE8D-4726-87C7-CEDAF7B37D8B}" destId="{A6DDD858-0145-45BA-966F-D0A7032A80C9}" srcOrd="16" destOrd="0" presId="urn:microsoft.com/office/officeart/2005/8/layout/cycle8"/>
    <dgm:cxn modelId="{843D9955-B46E-4544-B832-8E2B408A6524}" type="presParOf" srcId="{331B6279-DE8D-4726-87C7-CEDAF7B37D8B}" destId="{9A9ABFD7-8958-4838-822F-25B543F40C90}" srcOrd="17" destOrd="0" presId="urn:microsoft.com/office/officeart/2005/8/layout/cycle8"/>
    <dgm:cxn modelId="{E44CFF3B-8685-4D32-9528-949EFBFD76E4}" type="presParOf" srcId="{331B6279-DE8D-4726-87C7-CEDAF7B37D8B}" destId="{068BA6B6-83FC-4137-AC7D-D59D1E089BFF}" srcOrd="18" destOrd="0" presId="urn:microsoft.com/office/officeart/2005/8/layout/cycle8"/>
    <dgm:cxn modelId="{F6AEB58D-661C-41FD-8BA1-20164B582F7D}" type="presParOf" srcId="{331B6279-DE8D-4726-87C7-CEDAF7B37D8B}" destId="{C53C0AB1-9AF2-452E-B459-84DAB7211C0F}" srcOrd="19" destOrd="0" presId="urn:microsoft.com/office/officeart/2005/8/layout/cycle8"/>
    <dgm:cxn modelId="{EC7F5665-456A-45F1-BC83-FAF03A763F3D}" type="presParOf" srcId="{331B6279-DE8D-4726-87C7-CEDAF7B37D8B}" destId="{C8444120-503E-424F-89F4-D9E6FC92AC0E}" srcOrd="20" destOrd="0" presId="urn:microsoft.com/office/officeart/2005/8/layout/cycle8"/>
    <dgm:cxn modelId="{F3BF1A77-09B1-4966-B611-E30A33B4E9BA}" type="presParOf" srcId="{331B6279-DE8D-4726-87C7-CEDAF7B37D8B}" destId="{FA2626A3-5699-4FB3-9165-52FA83E9715D}" srcOrd="21" destOrd="0" presId="urn:microsoft.com/office/officeart/2005/8/layout/cycle8"/>
    <dgm:cxn modelId="{EBEF5E72-88BD-48E1-A005-741F797CCB40}" type="presParOf" srcId="{331B6279-DE8D-4726-87C7-CEDAF7B37D8B}" destId="{00844399-E560-484E-B431-3957A2A636D3}" srcOrd="22" destOrd="0" presId="urn:microsoft.com/office/officeart/2005/8/layout/cycle8"/>
    <dgm:cxn modelId="{4789CA92-31F8-4EB2-95EB-B3416A055F21}" type="presParOf" srcId="{331B6279-DE8D-4726-87C7-CEDAF7B37D8B}" destId="{D80A4330-1325-47D8-BC93-C481E72B2EB5}" srcOrd="23" destOrd="0" presId="urn:microsoft.com/office/officeart/2005/8/layout/cycle8"/>
    <dgm:cxn modelId="{9ECF9552-87A2-4731-B707-6D0502A95CA6}" type="presParOf" srcId="{331B6279-DE8D-4726-87C7-CEDAF7B37D8B}" destId="{6DCF333E-83BB-426F-A92C-048B176DDE14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7DDCE-E713-4946-94F9-994D17D1364C}">
      <dsp:nvSpPr>
        <dsp:cNvPr id="0" name=""/>
        <dsp:cNvSpPr/>
      </dsp:nvSpPr>
      <dsp:spPr>
        <a:xfrm>
          <a:off x="344932" y="2136166"/>
          <a:ext cx="812133" cy="8121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E1019-817D-4214-8780-AA3FBCC8D24E}">
      <dsp:nvSpPr>
        <dsp:cNvPr id="0" name=""/>
        <dsp:cNvSpPr/>
      </dsp:nvSpPr>
      <dsp:spPr>
        <a:xfrm>
          <a:off x="515480" y="2306714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399BD-A82D-401E-BE0C-18BD8811C337}">
      <dsp:nvSpPr>
        <dsp:cNvPr id="0" name=""/>
        <dsp:cNvSpPr/>
      </dsp:nvSpPr>
      <dsp:spPr>
        <a:xfrm>
          <a:off x="1331094" y="213616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Present your work well</a:t>
          </a:r>
          <a:endParaRPr lang="en-US" sz="1900" kern="1200"/>
        </a:p>
      </dsp:txBody>
      <dsp:txXfrm>
        <a:off x="1331094" y="2136166"/>
        <a:ext cx="1914313" cy="812133"/>
      </dsp:txXfrm>
    </dsp:sp>
    <dsp:sp modelId="{FE6350EF-D97A-4AED-9960-541785C1A7FB}">
      <dsp:nvSpPr>
        <dsp:cNvPr id="0" name=""/>
        <dsp:cNvSpPr/>
      </dsp:nvSpPr>
      <dsp:spPr>
        <a:xfrm>
          <a:off x="3578962" y="2136166"/>
          <a:ext cx="812133" cy="8121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61C8A-BB64-47B2-B2AE-F95F45C41C47}">
      <dsp:nvSpPr>
        <dsp:cNvPr id="0" name=""/>
        <dsp:cNvSpPr/>
      </dsp:nvSpPr>
      <dsp:spPr>
        <a:xfrm>
          <a:off x="3749510" y="2306714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1A47F-AE90-421F-B2FA-A13CF50DC52A}">
      <dsp:nvSpPr>
        <dsp:cNvPr id="0" name=""/>
        <dsp:cNvSpPr/>
      </dsp:nvSpPr>
      <dsp:spPr>
        <a:xfrm>
          <a:off x="4565123" y="213616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Organise your work</a:t>
          </a:r>
          <a:endParaRPr lang="en-US" sz="1900" kern="1200"/>
        </a:p>
      </dsp:txBody>
      <dsp:txXfrm>
        <a:off x="4565123" y="2136166"/>
        <a:ext cx="1914313" cy="812133"/>
      </dsp:txXfrm>
    </dsp:sp>
    <dsp:sp modelId="{E0FA4E6B-B8F6-4B43-9F61-9FCF6F5F3076}">
      <dsp:nvSpPr>
        <dsp:cNvPr id="0" name=""/>
        <dsp:cNvSpPr/>
      </dsp:nvSpPr>
      <dsp:spPr>
        <a:xfrm>
          <a:off x="6812992" y="2136166"/>
          <a:ext cx="812133" cy="8121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112FD-EF56-4581-A096-FEFE5BEA9260}">
      <dsp:nvSpPr>
        <dsp:cNvPr id="0" name=""/>
        <dsp:cNvSpPr/>
      </dsp:nvSpPr>
      <dsp:spPr>
        <a:xfrm>
          <a:off x="6983540" y="2306714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8567B-3D0D-4802-90B7-95EAC6AE6210}">
      <dsp:nvSpPr>
        <dsp:cNvPr id="0" name=""/>
        <dsp:cNvSpPr/>
      </dsp:nvSpPr>
      <dsp:spPr>
        <a:xfrm>
          <a:off x="7799153" y="213616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Show your learning and progress</a:t>
          </a:r>
          <a:endParaRPr lang="en-US" sz="1900" kern="1200"/>
        </a:p>
      </dsp:txBody>
      <dsp:txXfrm>
        <a:off x="7799153" y="2136166"/>
        <a:ext cx="1914313" cy="812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895A0-0AE0-4CA5-B3A6-9F485904236F}">
      <dsp:nvSpPr>
        <dsp:cNvPr id="0" name=""/>
        <dsp:cNvSpPr/>
      </dsp:nvSpPr>
      <dsp:spPr>
        <a:xfrm>
          <a:off x="0" y="653692"/>
          <a:ext cx="10058399" cy="12068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0E59F-7D38-406E-8C9D-26E4833F099C}">
      <dsp:nvSpPr>
        <dsp:cNvPr id="0" name=""/>
        <dsp:cNvSpPr/>
      </dsp:nvSpPr>
      <dsp:spPr>
        <a:xfrm>
          <a:off x="365062" y="925226"/>
          <a:ext cx="663749" cy="663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0FFC7-786B-47DF-A77F-F7F481F50F08}">
      <dsp:nvSpPr>
        <dsp:cNvPr id="0" name=""/>
        <dsp:cNvSpPr/>
      </dsp:nvSpPr>
      <dsp:spPr>
        <a:xfrm>
          <a:off x="1393874" y="653692"/>
          <a:ext cx="8664525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2" tIns="127722" rIns="127722" bIns="1277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Make sure that you read the comments on your work written by your teachers. Where appropriate make the relevant improvements and changes to your work.</a:t>
          </a:r>
          <a:endParaRPr lang="en-US" sz="2000" kern="1200"/>
        </a:p>
      </dsp:txBody>
      <dsp:txXfrm>
        <a:off x="1393874" y="653692"/>
        <a:ext cx="8664525" cy="1206817"/>
      </dsp:txXfrm>
    </dsp:sp>
    <dsp:sp modelId="{04782A31-80B4-4CB5-A8CD-E4BB02D8C132}">
      <dsp:nvSpPr>
        <dsp:cNvPr id="0" name=""/>
        <dsp:cNvSpPr/>
      </dsp:nvSpPr>
      <dsp:spPr>
        <a:xfrm>
          <a:off x="0" y="2162214"/>
          <a:ext cx="10058399" cy="12068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6FA7E-22D1-4403-9167-3541C376535D}">
      <dsp:nvSpPr>
        <dsp:cNvPr id="0" name=""/>
        <dsp:cNvSpPr/>
      </dsp:nvSpPr>
      <dsp:spPr>
        <a:xfrm>
          <a:off x="365062" y="2433748"/>
          <a:ext cx="663749" cy="663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7507C-F9FF-4547-B2D8-84808510E6D1}">
      <dsp:nvSpPr>
        <dsp:cNvPr id="0" name=""/>
        <dsp:cNvSpPr/>
      </dsp:nvSpPr>
      <dsp:spPr>
        <a:xfrm>
          <a:off x="1393874" y="2162214"/>
          <a:ext cx="8664525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2" tIns="127722" rIns="127722" bIns="1277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Pay attention to mark schemes.</a:t>
          </a:r>
          <a:endParaRPr lang="en-US" sz="2000" kern="1200"/>
        </a:p>
      </dsp:txBody>
      <dsp:txXfrm>
        <a:off x="1393874" y="2162214"/>
        <a:ext cx="8664525" cy="1206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C5A0C-E9F6-44C9-8880-23EC99E3CE1B}">
      <dsp:nvSpPr>
        <dsp:cNvPr id="0" name=""/>
        <dsp:cNvSpPr/>
      </dsp:nvSpPr>
      <dsp:spPr>
        <a:xfrm>
          <a:off x="0" y="491"/>
          <a:ext cx="10058399" cy="11490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C04C0-EA2A-4DB7-B8BC-9F19FCF7E48F}">
      <dsp:nvSpPr>
        <dsp:cNvPr id="0" name=""/>
        <dsp:cNvSpPr/>
      </dsp:nvSpPr>
      <dsp:spPr>
        <a:xfrm>
          <a:off x="347593" y="259031"/>
          <a:ext cx="631988" cy="631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9B0D2-6B56-4213-B7A2-D0B0113DAAC0}">
      <dsp:nvSpPr>
        <dsp:cNvPr id="0" name=""/>
        <dsp:cNvSpPr/>
      </dsp:nvSpPr>
      <dsp:spPr>
        <a:xfrm>
          <a:off x="1327175" y="491"/>
          <a:ext cx="8731224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The most effective ways of remembering your learning are those in which you interact with the material, making it meaningful to yourself.</a:t>
          </a:r>
          <a:endParaRPr lang="en-US" sz="2300" kern="1200"/>
        </a:p>
      </dsp:txBody>
      <dsp:txXfrm>
        <a:off x="1327175" y="491"/>
        <a:ext cx="8731224" cy="1149069"/>
      </dsp:txXfrm>
    </dsp:sp>
    <dsp:sp modelId="{96DC76EE-4CD1-41DE-A7EE-1D52A800FDD2}">
      <dsp:nvSpPr>
        <dsp:cNvPr id="0" name=""/>
        <dsp:cNvSpPr/>
      </dsp:nvSpPr>
      <dsp:spPr>
        <a:xfrm>
          <a:off x="0" y="1436827"/>
          <a:ext cx="10058399" cy="11490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DBB1C-6E80-4616-B024-599719A36098}">
      <dsp:nvSpPr>
        <dsp:cNvPr id="0" name=""/>
        <dsp:cNvSpPr/>
      </dsp:nvSpPr>
      <dsp:spPr>
        <a:xfrm>
          <a:off x="347593" y="1695368"/>
          <a:ext cx="631988" cy="6319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CFB9B-1370-4D12-AA22-910500047B87}">
      <dsp:nvSpPr>
        <dsp:cNvPr id="0" name=""/>
        <dsp:cNvSpPr/>
      </dsp:nvSpPr>
      <dsp:spPr>
        <a:xfrm>
          <a:off x="1327175" y="1436827"/>
          <a:ext cx="8731224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Use material to answer a question or address a problem you have not previously tackled.</a:t>
          </a:r>
          <a:endParaRPr lang="en-US" sz="2300" kern="1200"/>
        </a:p>
      </dsp:txBody>
      <dsp:txXfrm>
        <a:off x="1327175" y="1436827"/>
        <a:ext cx="8731224" cy="1149069"/>
      </dsp:txXfrm>
    </dsp:sp>
    <dsp:sp modelId="{CB38F907-D0FB-4659-ADF7-6A00E9C032EF}">
      <dsp:nvSpPr>
        <dsp:cNvPr id="0" name=""/>
        <dsp:cNvSpPr/>
      </dsp:nvSpPr>
      <dsp:spPr>
        <a:xfrm>
          <a:off x="0" y="2873164"/>
          <a:ext cx="10058399" cy="11490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049F2-4FAB-4113-A9E0-A1BFB100C493}">
      <dsp:nvSpPr>
        <dsp:cNvPr id="0" name=""/>
        <dsp:cNvSpPr/>
      </dsp:nvSpPr>
      <dsp:spPr>
        <a:xfrm>
          <a:off x="347593" y="3131705"/>
          <a:ext cx="631988" cy="6319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674B7-FAD3-4457-B5A2-E5A4B3A6393A}">
      <dsp:nvSpPr>
        <dsp:cNvPr id="0" name=""/>
        <dsp:cNvSpPr/>
      </dsp:nvSpPr>
      <dsp:spPr>
        <a:xfrm>
          <a:off x="1327175" y="2873164"/>
          <a:ext cx="8731224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Make links, comparisons and contrasts between different areas of your course.</a:t>
          </a:r>
          <a:endParaRPr lang="en-US" sz="2300" kern="1200"/>
        </a:p>
      </dsp:txBody>
      <dsp:txXfrm>
        <a:off x="1327175" y="2873164"/>
        <a:ext cx="8731224" cy="1149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BFA5-76E2-4A63-ACE7-48A673374079}">
      <dsp:nvSpPr>
        <dsp:cNvPr id="0" name=""/>
        <dsp:cNvSpPr/>
      </dsp:nvSpPr>
      <dsp:spPr>
        <a:xfrm>
          <a:off x="3387123" y="249006"/>
          <a:ext cx="3379089" cy="3379089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Keep reading </a:t>
          </a:r>
          <a:endParaRPr lang="en-US" sz="1800" kern="1200"/>
        </a:p>
      </dsp:txBody>
      <dsp:txXfrm>
        <a:off x="5149881" y="817015"/>
        <a:ext cx="1086135" cy="724090"/>
      </dsp:txXfrm>
    </dsp:sp>
    <dsp:sp modelId="{6F0F22D1-F15F-4E1F-9FB1-089154799F0D}">
      <dsp:nvSpPr>
        <dsp:cNvPr id="0" name=""/>
        <dsp:cNvSpPr/>
      </dsp:nvSpPr>
      <dsp:spPr>
        <a:xfrm>
          <a:off x="3416087" y="339115"/>
          <a:ext cx="3379089" cy="3379089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Keep socialising </a:t>
          </a:r>
          <a:endParaRPr lang="en-US" sz="1800" kern="1200"/>
        </a:p>
      </dsp:txBody>
      <dsp:txXfrm>
        <a:off x="5592381" y="1883037"/>
        <a:ext cx="1005681" cy="804545"/>
      </dsp:txXfrm>
    </dsp:sp>
    <dsp:sp modelId="{88AFC121-BAFB-40D7-BB54-68BE60E41E09}">
      <dsp:nvSpPr>
        <dsp:cNvPr id="0" name=""/>
        <dsp:cNvSpPr/>
      </dsp:nvSpPr>
      <dsp:spPr>
        <a:xfrm>
          <a:off x="3339655" y="394629"/>
          <a:ext cx="3379089" cy="3379089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Keep up your hobbies</a:t>
          </a:r>
          <a:endParaRPr lang="en-US" sz="1800" kern="1200"/>
        </a:p>
      </dsp:txBody>
      <dsp:txXfrm>
        <a:off x="4546473" y="2768037"/>
        <a:ext cx="965454" cy="884999"/>
      </dsp:txXfrm>
    </dsp:sp>
    <dsp:sp modelId="{963E4593-7638-4035-90CB-3288AD518E1C}">
      <dsp:nvSpPr>
        <dsp:cNvPr id="0" name=""/>
        <dsp:cNvSpPr/>
      </dsp:nvSpPr>
      <dsp:spPr>
        <a:xfrm>
          <a:off x="3263223" y="339115"/>
          <a:ext cx="3379089" cy="3379089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Keep exercising </a:t>
          </a:r>
          <a:endParaRPr lang="en-US" sz="1800" kern="1200"/>
        </a:p>
      </dsp:txBody>
      <dsp:txXfrm>
        <a:off x="3460337" y="1883037"/>
        <a:ext cx="1005681" cy="804545"/>
      </dsp:txXfrm>
    </dsp:sp>
    <dsp:sp modelId="{A6DDD858-0145-45BA-966F-D0A7032A80C9}">
      <dsp:nvSpPr>
        <dsp:cNvPr id="0" name=""/>
        <dsp:cNvSpPr/>
      </dsp:nvSpPr>
      <dsp:spPr>
        <a:xfrm>
          <a:off x="3292187" y="249006"/>
          <a:ext cx="3379089" cy="3379089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Keep talking </a:t>
          </a:r>
          <a:endParaRPr lang="en-US" sz="1800" kern="1200"/>
        </a:p>
      </dsp:txBody>
      <dsp:txXfrm>
        <a:off x="3822382" y="817015"/>
        <a:ext cx="1086135" cy="724090"/>
      </dsp:txXfrm>
    </dsp:sp>
    <dsp:sp modelId="{C8444120-503E-424F-89F4-D9E6FC92AC0E}">
      <dsp:nvSpPr>
        <dsp:cNvPr id="0" name=""/>
        <dsp:cNvSpPr/>
      </dsp:nvSpPr>
      <dsp:spPr>
        <a:xfrm>
          <a:off x="3177782" y="39824"/>
          <a:ext cx="3797452" cy="379745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626A3-5699-4FB3-9165-52FA83E9715D}">
      <dsp:nvSpPr>
        <dsp:cNvPr id="0" name=""/>
        <dsp:cNvSpPr/>
      </dsp:nvSpPr>
      <dsp:spPr>
        <a:xfrm>
          <a:off x="3207139" y="129904"/>
          <a:ext cx="3797452" cy="379745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44399-E560-484E-B431-3957A2A636D3}">
      <dsp:nvSpPr>
        <dsp:cNvPr id="0" name=""/>
        <dsp:cNvSpPr/>
      </dsp:nvSpPr>
      <dsp:spPr>
        <a:xfrm>
          <a:off x="3130473" y="185587"/>
          <a:ext cx="3797452" cy="379745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A4330-1325-47D8-BC93-C481E72B2EB5}">
      <dsp:nvSpPr>
        <dsp:cNvPr id="0" name=""/>
        <dsp:cNvSpPr/>
      </dsp:nvSpPr>
      <dsp:spPr>
        <a:xfrm>
          <a:off x="3053808" y="129904"/>
          <a:ext cx="3797452" cy="379745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F333E-83BB-426F-A92C-048B176DDE14}">
      <dsp:nvSpPr>
        <dsp:cNvPr id="0" name=""/>
        <dsp:cNvSpPr/>
      </dsp:nvSpPr>
      <dsp:spPr>
        <a:xfrm>
          <a:off x="3083164" y="39824"/>
          <a:ext cx="3797452" cy="379745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964DE-407F-4A44-A3CD-B7CD0998090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77CC2-EA66-4684-8AB6-3B611D615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68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Challenging – important that everyone is supporting him</a:t>
            </a:r>
          </a:p>
          <a:p>
            <a:r>
              <a:rPr lang="en-GB"/>
              <a:t>Likely that he will need online access</a:t>
            </a:r>
          </a:p>
          <a:p>
            <a:r>
              <a:rPr lang="en-GB"/>
              <a:t>Needs to be completed every evening.</a:t>
            </a:r>
          </a:p>
          <a:p>
            <a:r>
              <a:rPr lang="en-GB"/>
              <a:t>GCSE – amount and nature of HWK increases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77CC2-EA66-4684-8AB6-3B611D6151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42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70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18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35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69E3-49B5-4387-890B-4B593373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D52C4-EC7A-4EAD-AE64-EACD2408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FE2A7-D710-4431-A30B-ECC6F64D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AC231-BE4C-4FD8-AFDE-3D6AF651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4CC7D-C4DE-4B79-BE66-2D7BE1B1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CA80A72-DA3E-C783-4901-707ED9592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33" y="0"/>
            <a:ext cx="841100" cy="10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2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FAEA974-28CD-4EAB-9D53-6C509B96A3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33" y="0"/>
            <a:ext cx="841100" cy="10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2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5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6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92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2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4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6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8FD64B-9DE1-4F82-A3CA-89DE0C3CD22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045193-60E8-418F-88FE-8E533CFAA1B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18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65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m.downing@ast.kevibham.org" TargetMode="External"/><Relationship Id="rId3" Type="http://schemas.openxmlformats.org/officeDocument/2006/relationships/hyperlink" Target="mailto:k.whyte@ast.kevibham.org" TargetMode="External"/><Relationship Id="rId7" Type="http://schemas.openxmlformats.org/officeDocument/2006/relationships/hyperlink" Target="mailto:m.simcox@ast.kevibham.org" TargetMode="External"/><Relationship Id="rId2" Type="http://schemas.openxmlformats.org/officeDocument/2006/relationships/hyperlink" Target="mailto:j.moore@ast.kevibham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.Wilkinson@ast.kevibham.org" TargetMode="External"/><Relationship Id="rId5" Type="http://schemas.openxmlformats.org/officeDocument/2006/relationships/hyperlink" Target="mailto:c.williams@ast.kevibham.org" TargetMode="External"/><Relationship Id="rId4" Type="http://schemas.openxmlformats.org/officeDocument/2006/relationships/hyperlink" Target="mailto:e.Lawson@ast.kevibham.or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V.Davies@keaston.bham.sch.u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.palmer@ast.kevibham.org" TargetMode="External"/><Relationship Id="rId2" Type="http://schemas.openxmlformats.org/officeDocument/2006/relationships/hyperlink" Target="mailto:s.blundell@ast.kevibham.or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office.com/e/H96L2tKe8z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office.com/e/H96L2tKe8z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33" y="499532"/>
            <a:ext cx="10235887" cy="418942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Year 10 Information Evening</a:t>
            </a:r>
            <a:br>
              <a:rPr lang="en-GB" sz="80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GB" sz="80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80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Welcome!</a:t>
            </a:r>
            <a:endParaRPr lang="en-GB" sz="8000" b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King Edward VI Aston School">
            <a:extLst>
              <a:ext uri="{FF2B5EF4-FFF2-40B4-BE49-F238E27FC236}">
                <a16:creationId xmlns:a16="http://schemas.microsoft.com/office/drawing/2014/main" id="{5A6AFB73-FC78-4C9B-903A-D2C0B335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98" y="5120984"/>
            <a:ext cx="3032359" cy="10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00" y="4946997"/>
            <a:ext cx="9144000" cy="98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3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>
                <a:solidFill>
                  <a:prstClr val="black">
                    <a:lumMod val="85000"/>
                    <a:lumOff val="15000"/>
                  </a:prstClr>
                </a:solidFill>
              </a:rPr>
              <a:t>25th September 2024</a:t>
            </a:r>
          </a:p>
        </p:txBody>
      </p:sp>
      <p:sp>
        <p:nvSpPr>
          <p:cNvPr id="6" name="Action Button: Go Forward or Next 5">
            <a:hlinkClick r:id="" action="ppaction://customshow?id=0" highlightClick="1"/>
            <a:extLst>
              <a:ext uri="{FF2B5EF4-FFF2-40B4-BE49-F238E27FC236}">
                <a16:creationId xmlns:a16="http://schemas.microsoft.com/office/drawing/2014/main" id="{D54ACA6E-A0BD-48CB-8AC3-03281DDDD519}"/>
              </a:ext>
            </a:extLst>
          </p:cNvPr>
          <p:cNvSpPr/>
          <p:nvPr/>
        </p:nvSpPr>
        <p:spPr>
          <a:xfrm>
            <a:off x="10706985" y="5859376"/>
            <a:ext cx="1307805" cy="828503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491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96BD-3CF9-49EC-A015-03A1F4F3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98224" cy="1325563"/>
          </a:xfrm>
        </p:spPr>
        <p:txBody>
          <a:bodyPr>
            <a:normAutofit fontScale="90000"/>
          </a:bodyPr>
          <a:lstStyle/>
          <a:p>
            <a:r>
              <a:rPr lang="en-GB" b="1"/>
              <a:t>Knowing what you know and what you need to know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1BC2BE-0238-4685-8125-5747545D5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06" y="1765900"/>
            <a:ext cx="5298437" cy="4549348"/>
          </a:xfrm>
        </p:spPr>
      </p:pic>
    </p:spTree>
    <p:extLst>
      <p:ext uri="{BB962C8B-B14F-4D97-AF65-F5344CB8AC3E}">
        <p14:creationId xmlns:p14="http://schemas.microsoft.com/office/powerpoint/2010/main" val="37378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06"/>
    </mc:Choice>
    <mc:Fallback xmlns="">
      <p:transition spd="slow" advTm="68106"/>
    </mc:Fallback>
  </mc:AlternateContent>
  <p:extLst>
    <p:ext uri="{E180D4A7-C9FB-4DFB-919C-405C955672EB}">
      <p14:showEvtLst xmlns:p14="http://schemas.microsoft.com/office/powerpoint/2010/main">
        <p14:playEvt time="1" objId="3"/>
        <p14:stopEvt time="67469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F011-78CD-4FFE-B8DB-450E1792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Working habits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2FA64-F85C-4582-9438-D701C2BA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Find a quiet tidy space.</a:t>
            </a:r>
          </a:p>
          <a:p>
            <a:pPr lvl="1"/>
            <a:r>
              <a:rPr lang="en-GB"/>
              <a:t>This is a pretty straightforward one: you need a place where you can be uninterrupted for a few hours.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A0B2359-F8C5-4BD8-B93C-C879EA4F8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/>
        </p:blipFill>
        <p:spPr bwMode="auto">
          <a:xfrm>
            <a:off x="4121523" y="2673354"/>
            <a:ext cx="3948953" cy="35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07"/>
    </mc:Choice>
    <mc:Fallback xmlns="">
      <p:transition spd="slow" advTm="28507"/>
    </mc:Fallback>
  </mc:AlternateContent>
  <p:extLst>
    <p:ext uri="{E180D4A7-C9FB-4DFB-919C-405C955672EB}">
      <p14:showEvtLst xmlns:p14="http://schemas.microsoft.com/office/powerpoint/2010/main">
        <p14:playEvt time="1" objId="4"/>
        <p14:stopEvt time="26669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7D67-940A-4D15-8AEA-021F8E6F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Making the learning stick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9DA8A0-A562-419D-8AFB-ADD860056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/>
              <a:t>What works?</a:t>
            </a:r>
          </a:p>
          <a:p>
            <a:r>
              <a:rPr lang="en-GB" sz="2800"/>
              <a:t>“Learners should practise concepts until they have got them right three times, and then study them a further three times at times that are spaced out over days or weeks”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23"/>
    </mc:Choice>
    <mc:Fallback xmlns="">
      <p:transition spd="slow" advTm="32823"/>
    </mc:Fallback>
  </mc:AlternateContent>
  <p:extLst>
    <p:ext uri="{E180D4A7-C9FB-4DFB-919C-405C955672EB}">
      <p14:showEvtLst xmlns:p14="http://schemas.microsoft.com/office/powerpoint/2010/main">
        <p14:playEvt time="1" objId="4"/>
        <p14:stopEvt time="31269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6CDE-39BF-47B7-B77C-6682DFB7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17772" cy="1325563"/>
          </a:xfrm>
        </p:spPr>
        <p:txBody>
          <a:bodyPr>
            <a:normAutofit fontScale="90000"/>
          </a:bodyPr>
          <a:lstStyle/>
          <a:p>
            <a:r>
              <a:rPr lang="en-GB" b="1"/>
              <a:t>Top Ten Learning and Re-learning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CA4C3-76E5-42AE-B887-BC6CB99A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88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Practice testing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Distributed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Interleaved practice - switching between different kinds of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Elaborative interrogation - being able to explain a point or fact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Self-explanation - how a problem was solved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Summarising - writing summaries of texts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Highlighting/underlining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Keyword mnemonics - choosing a word to associate with information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Imagery - forming mental pictures while reading or listening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Re-reading </a:t>
            </a:r>
          </a:p>
        </p:txBody>
      </p:sp>
    </p:spTree>
    <p:extLst>
      <p:ext uri="{BB962C8B-B14F-4D97-AF65-F5344CB8AC3E}">
        <p14:creationId xmlns:p14="http://schemas.microsoft.com/office/powerpoint/2010/main" val="16767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6"/>
    </mc:Choice>
    <mc:Fallback xmlns="">
      <p:transition spd="slow" advTm="18406"/>
    </mc:Fallback>
  </mc:AlternateContent>
  <p:extLst>
    <p:ext uri="{E180D4A7-C9FB-4DFB-919C-405C955672EB}">
      <p14:showEvtLst xmlns:p14="http://schemas.microsoft.com/office/powerpoint/2010/main">
        <p14:playEvt time="1" objId="4"/>
        <p14:stopEvt time="10068" objId="4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FCCA-2FA6-4CB1-BED7-31B11933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Preparing for ‘Revision’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E420D0-4F01-45FE-B4C4-4AE430890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" y="2688044"/>
            <a:ext cx="4561727" cy="338569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86B651-D19B-4A65-BE7B-BC713629509A}"/>
              </a:ext>
            </a:extLst>
          </p:cNvPr>
          <p:cNvSpPr/>
          <p:nvPr/>
        </p:nvSpPr>
        <p:spPr>
          <a:xfrm>
            <a:off x="838200" y="1690688"/>
            <a:ext cx="873335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Reworking the material into a chart or diagram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Summarising material under headings onto index cards </a:t>
            </a:r>
          </a:p>
          <a:p>
            <a:r>
              <a:rPr lang="en-GB" sz="280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7AFF3-55FB-4A21-A913-51E672C1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45" y="2760125"/>
            <a:ext cx="4258934" cy="32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1"/>
    </mc:Choice>
    <mc:Fallback xmlns="">
      <p:transition spd="slow" advTm="30531"/>
    </mc:Fallback>
  </mc:AlternateContent>
  <p:extLst>
    <p:ext uri="{E180D4A7-C9FB-4DFB-919C-405C955672EB}">
      <p14:showEvtLst xmlns:p14="http://schemas.microsoft.com/office/powerpoint/2010/main">
        <p14:playEvt time="2" objId="3"/>
        <p14:stopEvt time="29472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AFD4-E520-4DE9-87A4-CF5491AD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Be active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2967C2A-EE62-4C52-8776-2D495CE16E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8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45"/>
    </mc:Choice>
    <mc:Fallback xmlns="">
      <p:transition spd="slow" advTm="43145"/>
    </mc:Fallback>
  </mc:AlternateContent>
  <p:extLst>
    <p:ext uri="{E180D4A7-C9FB-4DFB-919C-405C955672EB}">
      <p14:showEvtLst xmlns:p14="http://schemas.microsoft.com/office/powerpoint/2010/main">
        <p14:playEvt time="2" objId="4"/>
        <p14:stopEvt time="42320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8AD8-004D-4832-8F6F-F9D42400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6C0AA-7FAF-40D7-9F05-9B0727994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/>
              <a:t>Physical activity is very important, in particular during intense study time. Even going for a walk after a day of revision will make a huge difference to your wellbeing. </a:t>
            </a:r>
          </a:p>
          <a:p>
            <a:r>
              <a:rPr lang="en-GB" sz="2800"/>
              <a:t>Physical activity increases heart rate which makes the blood circulate faster. This in turn ensures that brain gets more oxygen which increases productivity whilst reducing tiredness and stress. </a:t>
            </a:r>
          </a:p>
        </p:txBody>
      </p:sp>
    </p:spTree>
    <p:extLst>
      <p:ext uri="{BB962C8B-B14F-4D97-AF65-F5344CB8AC3E}">
        <p14:creationId xmlns:p14="http://schemas.microsoft.com/office/powerpoint/2010/main" val="263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44"/>
    </mc:Choice>
    <mc:Fallback xmlns="">
      <p:transition spd="slow" advTm="24544"/>
    </mc:Fallback>
  </mc:AlternateContent>
  <p:extLst>
    <p:ext uri="{E180D4A7-C9FB-4DFB-919C-405C955672EB}">
      <p14:showEvtLst xmlns:p14="http://schemas.microsoft.com/office/powerpoint/2010/main">
        <p14:playEvt time="1" objId="4"/>
        <p14:stopEvt time="23068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764B-67A3-4E82-B50A-2E1FBDA2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Reward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C2E5E-4C04-4B5D-B2D4-56073E46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/>
              <a:t>It is not all about the work; you need good breaks too. </a:t>
            </a:r>
          </a:p>
          <a:p>
            <a:r>
              <a:rPr lang="en-GB" sz="2800"/>
              <a:t>People who manage to find the right balance between study and leisure are the ones who get the top marks.</a:t>
            </a:r>
          </a:p>
        </p:txBody>
      </p:sp>
    </p:spTree>
    <p:extLst>
      <p:ext uri="{BB962C8B-B14F-4D97-AF65-F5344CB8AC3E}">
        <p14:creationId xmlns:p14="http://schemas.microsoft.com/office/powerpoint/2010/main" val="5414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1"/>
    </mc:Choice>
    <mc:Fallback xmlns="">
      <p:transition spd="slow" advTm="19231"/>
    </mc:Fallback>
  </mc:AlternateContent>
  <p:extLst>
    <p:ext uri="{E180D4A7-C9FB-4DFB-919C-405C955672EB}">
      <p14:showEvtLst xmlns:p14="http://schemas.microsoft.com/office/powerpoint/2010/main">
        <p14:playEvt time="1" objId="4"/>
        <p14:stopEvt time="18820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FA0-8B7A-4515-9F06-532671AF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Think positive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EF566C8-D5F4-488E-9338-28D6E2802E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41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3"/>
    </mc:Choice>
    <mc:Fallback xmlns="">
      <p:transition spd="slow" advTm="29683"/>
    </mc:Fallback>
  </mc:AlternateContent>
  <p:extLst>
    <p:ext uri="{E180D4A7-C9FB-4DFB-919C-405C955672EB}">
      <p14:showEvtLst xmlns:p14="http://schemas.microsoft.com/office/powerpoint/2010/main">
        <p14:playEvt time="1" objId="4"/>
        <p14:stopEvt time="28468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B7D8-49E9-43C6-9420-52B78183C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5502"/>
            <a:ext cx="12192000" cy="3632432"/>
          </a:xfrm>
        </p:spPr>
        <p:txBody>
          <a:bodyPr>
            <a:normAutofit/>
          </a:bodyPr>
          <a:lstStyle/>
          <a:p>
            <a:pPr algn="ctr"/>
            <a:r>
              <a:rPr lang="en-GB" b="1"/>
              <a:t>Pastoral support</a:t>
            </a:r>
            <a:br>
              <a:rPr lang="en-GB" b="1">
                <a:ea typeface="Cambria" panose="02040503050406030204" pitchFamily="18" charset="0"/>
              </a:rPr>
            </a:br>
            <a:r>
              <a:rPr lang="en-GB" b="1">
                <a:ea typeface="Cambria" panose="02040503050406030204" pitchFamily="18" charset="0"/>
              </a:rPr>
              <a:t>​</a:t>
            </a:r>
            <a:br>
              <a:rPr lang="en-GB" b="1">
                <a:ea typeface="Cambria" panose="02040503050406030204" pitchFamily="18" charset="0"/>
              </a:rPr>
            </a:br>
            <a:r>
              <a:rPr lang="en-GB" sz="4400" b="1" i="1">
                <a:ea typeface="Cambria" panose="02040503050406030204" pitchFamily="18" charset="0"/>
              </a:rPr>
              <a:t>Mrs Simcox, Head​ of Year 10</a:t>
            </a:r>
            <a:endParaRPr lang="en-GB" b="1" i="1"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A8ED41-B72E-28AF-760A-B14E0E3B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93" y="4094598"/>
            <a:ext cx="1776413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37"/>
    </mc:Choice>
    <mc:Fallback xmlns="">
      <p:transition spd="slow" advTm="27037"/>
    </mc:Fallback>
  </mc:AlternateContent>
  <p:extLst>
    <p:ext uri="{E180D4A7-C9FB-4DFB-919C-405C955672EB}">
      <p14:showEvtLst xmlns:p14="http://schemas.microsoft.com/office/powerpoint/2010/main">
        <p14:playEvt time="78" objId="4"/>
        <p14:stopEvt time="25897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FD1F-0A27-4257-A219-5ECE5932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6766C-75B6-48A8-A0D8-9D5F6CDFE4EB}"/>
              </a:ext>
            </a:extLst>
          </p:cNvPr>
          <p:cNvSpPr txBox="1">
            <a:spLocks/>
          </p:cNvSpPr>
          <p:nvPr/>
        </p:nvSpPr>
        <p:spPr>
          <a:xfrm>
            <a:off x="1175656" y="1825625"/>
            <a:ext cx="10605217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Order of events:</a:t>
            </a:r>
          </a:p>
          <a:p>
            <a:pPr marL="0" indent="0">
              <a:buNone/>
            </a:pPr>
            <a:endParaRPr lang="en-GB"/>
          </a:p>
          <a:p>
            <a:r>
              <a:rPr lang="en-GB">
                <a:cs typeface="Calibri" panose="020F0502020204030204"/>
              </a:rPr>
              <a:t>Welcome &amp; Introduction –</a:t>
            </a:r>
            <a:r>
              <a:rPr lang="en-GB"/>
              <a:t> Mr Downing, Deputy Headteacher and DSL</a:t>
            </a:r>
            <a:endParaRPr lang="en-GB">
              <a:cs typeface="Calibri" panose="020F0502020204030204"/>
            </a:endParaRPr>
          </a:p>
          <a:p>
            <a:r>
              <a:rPr lang="en-GB">
                <a:ea typeface="Cambria"/>
              </a:rPr>
              <a:t>Supporting learning at GCSE – </a:t>
            </a:r>
            <a:r>
              <a:rPr lang="en-GB"/>
              <a:t>Mr Hall, Assistant Headteacher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Pastoral support – Mrs Simcox, Head of Year 10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r>
              <a:rPr lang="en-GB"/>
              <a:t>Close and 1-2-1 questions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283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31" y="0"/>
            <a:ext cx="8079581" cy="1658198"/>
          </a:xfrm>
        </p:spPr>
        <p:txBody>
          <a:bodyPr/>
          <a:lstStyle/>
          <a:p>
            <a:r>
              <a:rPr lang="en-GB" b="1"/>
              <a:t>Pastoral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31" y="1715925"/>
            <a:ext cx="9493270" cy="4742822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/>
              <a:t>Tutors:</a:t>
            </a:r>
          </a:p>
          <a:p>
            <a:r>
              <a:rPr lang="en-GB"/>
              <a:t>10B: Miss Moore	               </a:t>
            </a:r>
            <a:r>
              <a:rPr lang="en-GB">
                <a:hlinkClick r:id="rId2"/>
              </a:rPr>
              <a:t>j.moore@ast.kevibham.org</a:t>
            </a:r>
            <a:r>
              <a:rPr lang="en-GB"/>
              <a:t> </a:t>
            </a:r>
            <a:endParaRPr lang="en-GB">
              <a:cs typeface="Calibri"/>
            </a:endParaRPr>
          </a:p>
          <a:p>
            <a:r>
              <a:rPr lang="en-GB"/>
              <a:t>10F: Mrs Whyte 			</a:t>
            </a:r>
            <a:r>
              <a:rPr lang="en-GB">
                <a:hlinkClick r:id="rId3"/>
              </a:rPr>
              <a:t>k.whyte@ast.kevibham.org</a:t>
            </a:r>
            <a:endParaRPr lang="en-GB"/>
          </a:p>
          <a:p>
            <a:r>
              <a:rPr lang="en-GB"/>
              <a:t>10H: Mr Lawson			</a:t>
            </a:r>
            <a:r>
              <a:rPr lang="en-GB">
                <a:hlinkClick r:id="rId4"/>
              </a:rPr>
              <a:t>e.Lawson@ast.kevibham.org</a:t>
            </a:r>
            <a:endParaRPr lang="en-GB"/>
          </a:p>
          <a:p>
            <a:r>
              <a:rPr lang="en-GB"/>
              <a:t>10M: Miss Williams		</a:t>
            </a:r>
            <a:r>
              <a:rPr lang="en-GB">
                <a:hlinkClick r:id="rId5"/>
              </a:rPr>
              <a:t>c.williams@ast.kevibham.org</a:t>
            </a:r>
            <a:endParaRPr lang="en-GB"/>
          </a:p>
          <a:p>
            <a:r>
              <a:rPr lang="en-GB"/>
              <a:t>10T: Miss Wilkinson	        </a:t>
            </a:r>
            <a:r>
              <a:rPr lang="en-GB">
                <a:hlinkClick r:id="rId6"/>
              </a:rPr>
              <a:t>j.Wilkinson@ast.kevibham.org</a:t>
            </a:r>
            <a:r>
              <a:rPr lang="en-GB"/>
              <a:t>  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r>
              <a:rPr lang="en-GB"/>
              <a:t>Head of Year: Mrs Simcox		</a:t>
            </a:r>
            <a:r>
              <a:rPr lang="en-GB">
                <a:hlinkClick r:id="rId7"/>
              </a:rPr>
              <a:t>m.simcox@ast.kevibham.org</a:t>
            </a:r>
            <a:r>
              <a:rPr lang="en-GB"/>
              <a:t> </a:t>
            </a:r>
            <a:endParaRPr lang="en-GB">
              <a:cs typeface="Calibri"/>
            </a:endParaRPr>
          </a:p>
          <a:p>
            <a:endParaRPr lang="en-GB"/>
          </a:p>
          <a:p>
            <a:r>
              <a:rPr lang="en-GB"/>
              <a:t>Head of Pastoral Care: Mr. M. Downing 	</a:t>
            </a:r>
            <a:r>
              <a:rPr lang="en-GB">
                <a:hlinkClick r:id="rId8"/>
              </a:rPr>
              <a:t>m.downing@ast.kevibham.org</a:t>
            </a:r>
            <a:r>
              <a:rPr lang="en-GB"/>
              <a:t>  </a:t>
            </a:r>
            <a:endParaRPr lang="en-GB">
              <a:cs typeface="Calibri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53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068" y="-511342"/>
            <a:ext cx="8875199" cy="1658198"/>
          </a:xfrm>
        </p:spPr>
        <p:txBody>
          <a:bodyPr>
            <a:normAutofit/>
          </a:bodyPr>
          <a:lstStyle/>
          <a:p>
            <a:r>
              <a:rPr lang="en-GB" sz="4400" b="1"/>
              <a:t>Academic support – Heads of Faculty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42829A-9A4D-B6B6-B05B-52BEFB76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68" y="2000194"/>
            <a:ext cx="10418805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 algn="r"/>
            <a:r>
              <a:rPr lang="en-US" sz="2400">
                <a:ea typeface="+mn-lt"/>
                <a:cs typeface="+mn-lt"/>
              </a:rPr>
              <a:t>Mrs. Boyce. - </a:t>
            </a:r>
            <a:r>
              <a:rPr lang="en-US" sz="2400" err="1">
                <a:ea typeface="+mn-lt"/>
                <a:cs typeface="+mn-lt"/>
              </a:rPr>
              <a:t>Maths</a:t>
            </a:r>
            <a:endParaRPr lang="en-US" sz="2400">
              <a:ea typeface="+mn-lt"/>
              <a:cs typeface="+mn-lt"/>
            </a:endParaRPr>
          </a:p>
          <a:p>
            <a:pPr algn="r"/>
            <a:r>
              <a:rPr lang="en-US" sz="2400">
                <a:ea typeface="+mn-lt"/>
                <a:cs typeface="+mn-lt"/>
              </a:rPr>
              <a:t>Mrs. J. Dhillon – Biology</a:t>
            </a:r>
          </a:p>
          <a:p>
            <a:pPr algn="r"/>
            <a:r>
              <a:rPr lang="en-US" sz="2400">
                <a:ea typeface="+mn-lt"/>
                <a:cs typeface="+mn-lt"/>
              </a:rPr>
              <a:t>Mr. A Russell – Computer Science</a:t>
            </a:r>
          </a:p>
          <a:p>
            <a:pPr algn="r"/>
            <a:r>
              <a:rPr lang="en-US" sz="2400">
                <a:ea typeface="+mn-lt"/>
                <a:cs typeface="+mn-lt"/>
              </a:rPr>
              <a:t>Miss. R. Walsh – Geography</a:t>
            </a:r>
          </a:p>
          <a:p>
            <a:pPr algn="r"/>
            <a:r>
              <a:rPr lang="en-US" sz="2400" err="1">
                <a:ea typeface="+mn-lt"/>
                <a:cs typeface="+mn-lt"/>
              </a:rPr>
              <a:t>Mrs</a:t>
            </a:r>
            <a:r>
              <a:rPr lang="en-US" sz="2400">
                <a:ea typeface="+mn-lt"/>
                <a:cs typeface="+mn-lt"/>
              </a:rPr>
              <a:t> Cresswell – History</a:t>
            </a:r>
            <a:endParaRPr lang="en-US">
              <a:ea typeface="+mn-lt"/>
              <a:cs typeface="+mn-lt"/>
            </a:endParaRPr>
          </a:p>
          <a:p>
            <a:pPr algn="r"/>
            <a:r>
              <a:rPr lang="en-US" sz="2400">
                <a:ea typeface="+mn-lt"/>
                <a:cs typeface="+mn-lt"/>
              </a:rPr>
              <a:t>Mr. D Smart – P.E.</a:t>
            </a:r>
            <a:endParaRPr lang="en-US">
              <a:cs typeface="Calibri"/>
            </a:endParaRPr>
          </a:p>
          <a:p>
            <a:pPr algn="r"/>
            <a:r>
              <a:rPr lang="en-US" sz="2400">
                <a:ea typeface="+mn-lt"/>
                <a:cs typeface="+mn-lt"/>
              </a:rPr>
              <a:t>Mr. M. Wilcock – R.E.</a:t>
            </a:r>
            <a:br>
              <a:rPr lang="en-US" sz="2400">
                <a:ea typeface="+mn-lt"/>
                <a:cs typeface="+mn-lt"/>
              </a:rPr>
            </a:br>
            <a:r>
              <a:rPr lang="en-US" sz="2400">
                <a:ea typeface="+mn-lt"/>
                <a:cs typeface="+mn-lt"/>
              </a:rPr>
              <a:t> </a:t>
            </a:r>
            <a:endParaRPr lang="en-US" sz="2400">
              <a:cs typeface="Calibri" panose="020F0502020204030204"/>
            </a:endParaRPr>
          </a:p>
          <a:p>
            <a:pPr algn="r"/>
            <a:endParaRPr lang="en-US" sz="2400">
              <a:cs typeface="Calibri" panose="020F0502020204030204"/>
            </a:endParaRPr>
          </a:p>
          <a:p>
            <a:pPr algn="r"/>
            <a:endParaRPr lang="en-US" sz="1050">
              <a:cs typeface="Calibri"/>
            </a:endParaRPr>
          </a:p>
          <a:p>
            <a:pPr algn="r"/>
            <a:endParaRPr lang="en-US" sz="105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7DE56-B220-2DCB-0DCA-7529AD1C3866}"/>
              </a:ext>
            </a:extLst>
          </p:cNvPr>
          <p:cNvSpPr txBox="1"/>
          <p:nvPr/>
        </p:nvSpPr>
        <p:spPr>
          <a:xfrm>
            <a:off x="1296207" y="2001944"/>
            <a:ext cx="5374666" cy="34963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cs typeface="Calibri"/>
              </a:rPr>
              <a:t>Mr. C. Laverty – English 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cs typeface="Calibri"/>
              </a:rPr>
              <a:t>Miss. J. Moore – Art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cs typeface="Calibri"/>
              </a:rPr>
              <a:t>Mr. R. </a:t>
            </a:r>
            <a:r>
              <a:rPr lang="en-US" sz="2400" err="1">
                <a:solidFill>
                  <a:srgbClr val="404040"/>
                </a:solidFill>
                <a:cs typeface="Calibri"/>
              </a:rPr>
              <a:t>Giubertoni</a:t>
            </a:r>
            <a:r>
              <a:rPr lang="en-US" sz="2400">
                <a:solidFill>
                  <a:srgbClr val="404040"/>
                </a:solidFill>
                <a:cs typeface="Calibri"/>
              </a:rPr>
              <a:t> – Chemistry</a:t>
            </a:r>
            <a:endParaRPr lang="en-US" sz="2400"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cs typeface="Calibri"/>
              </a:rPr>
              <a:t>Mr. M. Hodgkinson – D.T.</a:t>
            </a:r>
            <a:endParaRPr lang="en-US" sz="2400"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cs typeface="Calibri"/>
              </a:rPr>
              <a:t>Mr. M. Wilcock – R.E.                         </a:t>
            </a:r>
            <a:endParaRPr lang="en-US" sz="2400"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cs typeface="Calibri"/>
              </a:rPr>
              <a:t>Mrs. H. Liu – Mandarin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400">
                <a:solidFill>
                  <a:srgbClr val="404040"/>
                </a:solidFill>
                <a:cs typeface="Calibri"/>
              </a:rPr>
              <a:t>Mr. S. Kumar – Physics  </a:t>
            </a:r>
            <a:endParaRPr lang="en-US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D2D1FD-FA69-1FFB-61A5-E292D5BB8FEE}"/>
              </a:ext>
            </a:extLst>
          </p:cNvPr>
          <p:cNvSpPr txBox="1"/>
          <p:nvPr/>
        </p:nvSpPr>
        <p:spPr>
          <a:xfrm>
            <a:off x="2417806" y="5558481"/>
            <a:ext cx="101572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404040"/>
                </a:solidFill>
              </a:rPr>
              <a:t>Mrs. N. Wiessmann-Hubbard - Modern Foreign Languages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2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437" y="18203"/>
            <a:ext cx="8079581" cy="1658198"/>
          </a:xfrm>
        </p:spPr>
        <p:txBody>
          <a:bodyPr/>
          <a:lstStyle/>
          <a:p>
            <a:r>
              <a:rPr lang="en-GB" b="1"/>
              <a:t>Learning Support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437" y="1838848"/>
            <a:ext cx="8065294" cy="4499002"/>
          </a:xfrm>
        </p:spPr>
        <p:txBody>
          <a:bodyPr>
            <a:normAutofit lnSpcReduction="10000"/>
          </a:bodyPr>
          <a:lstStyle/>
          <a:p>
            <a:pPr hangingPunct="0">
              <a:buNone/>
            </a:pPr>
            <a:r>
              <a:rPr lang="en-GB"/>
              <a:t> Mrs V. Davies: SENCO – </a:t>
            </a:r>
            <a:r>
              <a:rPr lang="en-GB">
                <a:hlinkClick r:id="rId2"/>
              </a:rPr>
              <a:t>V.Davies@keaston.bham.sch.uk</a:t>
            </a:r>
            <a:r>
              <a:rPr lang="en-GB"/>
              <a:t> </a:t>
            </a:r>
          </a:p>
          <a:p>
            <a:pPr hangingPunct="0"/>
            <a:endParaRPr lang="en-GB" sz="900"/>
          </a:p>
          <a:p>
            <a:pPr hangingPunct="0"/>
            <a:r>
              <a:rPr lang="en-GB"/>
              <a:t>Mrs D. Toland</a:t>
            </a:r>
          </a:p>
          <a:p>
            <a:pPr hangingPunct="0"/>
            <a:r>
              <a:rPr lang="en-GB"/>
              <a:t>Mrs R. Rasool-Butt</a:t>
            </a:r>
          </a:p>
          <a:p>
            <a:pPr hangingPunct="0"/>
            <a:r>
              <a:rPr lang="en-GB"/>
              <a:t>Mrs H. Mound</a:t>
            </a:r>
          </a:p>
          <a:p>
            <a:pPr hangingPunct="0"/>
            <a:r>
              <a:rPr lang="en-GB"/>
              <a:t>Mrs S. Tall</a:t>
            </a:r>
          </a:p>
          <a:p>
            <a:pPr hangingPunct="0"/>
            <a:endParaRPr lang="en-GB" sz="900"/>
          </a:p>
          <a:p>
            <a:pPr hangingPunct="0"/>
            <a:r>
              <a:rPr lang="en-GB"/>
              <a:t>Wellbeing Counsellor</a:t>
            </a:r>
          </a:p>
          <a:p>
            <a:pPr hangingPunct="0"/>
            <a:r>
              <a:rPr lang="en-GB"/>
              <a:t>Educational Psychologist</a:t>
            </a:r>
          </a:p>
          <a:p>
            <a:pPr hangingPunct="0"/>
            <a:r>
              <a:rPr lang="en-GB"/>
              <a:t>Speech Therapist</a:t>
            </a:r>
          </a:p>
          <a:p>
            <a:pPr hangingPunct="0"/>
            <a:r>
              <a:rPr lang="en-GB"/>
              <a:t>Learning  Mentors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66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484" y="0"/>
            <a:ext cx="9886138" cy="1658198"/>
          </a:xfrm>
        </p:spPr>
        <p:txBody>
          <a:bodyPr>
            <a:normAutofit/>
          </a:bodyPr>
          <a:lstStyle/>
          <a:p>
            <a:r>
              <a:rPr lang="en-GB" b="1"/>
              <a:t>What can the Learning Support team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015" y="1866984"/>
            <a:ext cx="4148530" cy="445342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/>
              <a:t>Dyslexia / Dyspraxia testing  and support</a:t>
            </a:r>
          </a:p>
          <a:p>
            <a:pPr lvl="0"/>
            <a:r>
              <a:rPr lang="en-GB"/>
              <a:t>Identify pupils in need of additional support </a:t>
            </a:r>
          </a:p>
          <a:p>
            <a:pPr lvl="0"/>
            <a:r>
              <a:rPr lang="en-GB"/>
              <a:t>Teach and support pupils on the Learning Support Register</a:t>
            </a:r>
          </a:p>
          <a:p>
            <a:pPr lvl="0"/>
            <a:r>
              <a:rPr lang="en-GB"/>
              <a:t>Provide additional assistance in weak subjects</a:t>
            </a:r>
          </a:p>
          <a:p>
            <a:pPr lvl="0"/>
            <a:r>
              <a:rPr lang="en-GB"/>
              <a:t>Plan and implement support in lesson</a:t>
            </a:r>
          </a:p>
          <a:p>
            <a:pPr lvl="0"/>
            <a:r>
              <a:rPr lang="en-GB"/>
              <a:t>Provide support to students with English as an additional language  </a:t>
            </a:r>
          </a:p>
          <a:p>
            <a:pPr lvl="0"/>
            <a:r>
              <a:rPr lang="en-GB"/>
              <a:t>Advise teachers and parents on how to support pupils in school and at home</a:t>
            </a:r>
          </a:p>
          <a:p>
            <a:pPr lvl="0"/>
            <a:r>
              <a:rPr lang="en-GB"/>
              <a:t>Liaise with external support agencies</a:t>
            </a:r>
          </a:p>
          <a:p>
            <a:pPr lvl="0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850E3D-455C-43A4-863F-E4C12727ADF4}"/>
              </a:ext>
            </a:extLst>
          </p:cNvPr>
          <p:cNvSpPr/>
          <p:nvPr/>
        </p:nvSpPr>
        <p:spPr>
          <a:xfrm>
            <a:off x="6096000" y="1866984"/>
            <a:ext cx="6096000" cy="38933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900"/>
              <a:t>Organise a range of support materials</a:t>
            </a:r>
          </a:p>
          <a:p>
            <a:pPr lvl="0"/>
            <a:endParaRPr lang="en-GB" sz="1900"/>
          </a:p>
          <a:p>
            <a:pPr lvl="0"/>
            <a:r>
              <a:rPr lang="en-GB" sz="1900"/>
              <a:t>Ensure equal access for all pupils to all school activities</a:t>
            </a:r>
          </a:p>
          <a:p>
            <a:pPr lvl="0"/>
            <a:endParaRPr lang="en-GB" sz="1900"/>
          </a:p>
          <a:p>
            <a:pPr lvl="0"/>
            <a:r>
              <a:rPr lang="en-GB" sz="1900"/>
              <a:t>Maintain relevant skills/training/qualifications</a:t>
            </a:r>
          </a:p>
          <a:p>
            <a:pPr lvl="0"/>
            <a:endParaRPr lang="en-GB" sz="1900"/>
          </a:p>
          <a:p>
            <a:pPr lvl="0"/>
            <a:r>
              <a:rPr lang="en-GB" sz="1900"/>
              <a:t>Speech Therapy</a:t>
            </a:r>
          </a:p>
          <a:p>
            <a:pPr lvl="0"/>
            <a:endParaRPr lang="en-GB" sz="1900"/>
          </a:p>
          <a:p>
            <a:pPr lvl="0"/>
            <a:r>
              <a:rPr lang="en-GB" sz="1900"/>
              <a:t>Behaviour support</a:t>
            </a:r>
          </a:p>
          <a:p>
            <a:pPr lvl="0"/>
            <a:endParaRPr lang="en-GB" sz="1900"/>
          </a:p>
          <a:p>
            <a:pPr lvl="0"/>
            <a:r>
              <a:rPr lang="en-GB" sz="1900"/>
              <a:t>Counselling</a:t>
            </a:r>
          </a:p>
          <a:p>
            <a:pPr lvl="0"/>
            <a:endParaRPr lang="en-GB" sz="1900"/>
          </a:p>
          <a:p>
            <a:r>
              <a:rPr lang="en-GB" sz="1900"/>
              <a:t>…… and much more</a:t>
            </a:r>
          </a:p>
        </p:txBody>
      </p:sp>
    </p:spTree>
    <p:extLst>
      <p:ext uri="{BB962C8B-B14F-4D97-AF65-F5344CB8AC3E}">
        <p14:creationId xmlns:p14="http://schemas.microsoft.com/office/powerpoint/2010/main" val="3573624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3A8E-5125-09C4-F3B3-87658E69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Calibri Light"/>
                <a:cs typeface="Calibri Light"/>
              </a:rPr>
              <a:t>The Hub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9757-5269-C351-90AA-DCBBB096D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sz="2800">
              <a:ea typeface="Calibri"/>
              <a:cs typeface="Calibri"/>
            </a:endParaRPr>
          </a:p>
          <a:p>
            <a:r>
              <a:rPr lang="en-US" sz="2800">
                <a:ea typeface="Calibri"/>
                <a:cs typeface="Calibri"/>
              </a:rPr>
              <a:t>Director of Inclusion </a:t>
            </a:r>
            <a:r>
              <a:rPr lang="en-US" sz="2800" err="1">
                <a:ea typeface="Calibri"/>
                <a:cs typeface="Calibri"/>
              </a:rPr>
              <a:t>Mrs</a:t>
            </a:r>
            <a:r>
              <a:rPr lang="en-US" sz="2800">
                <a:ea typeface="Calibri"/>
                <a:cs typeface="Calibri"/>
              </a:rPr>
              <a:t> Blundell </a:t>
            </a:r>
            <a:r>
              <a:rPr lang="en-US" sz="2800">
                <a:ea typeface="Calibri"/>
                <a:cs typeface="Calibri"/>
                <a:hlinkClick r:id="rId2"/>
              </a:rPr>
              <a:t>s.blundell@ast.kevibham.org</a:t>
            </a:r>
            <a:endParaRPr lang="en-US" sz="28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r>
              <a:rPr lang="en-US" sz="2800">
                <a:ea typeface="Calibri"/>
                <a:cs typeface="Calibri"/>
              </a:rPr>
              <a:t>Student Support Assistant </a:t>
            </a:r>
            <a:r>
              <a:rPr lang="en-US" sz="2800" err="1">
                <a:ea typeface="Calibri"/>
                <a:cs typeface="Calibri"/>
              </a:rPr>
              <a:t>Mrs</a:t>
            </a:r>
            <a:r>
              <a:rPr lang="en-US" sz="2800">
                <a:ea typeface="Calibri"/>
                <a:cs typeface="Calibri"/>
              </a:rPr>
              <a:t> Palmer </a:t>
            </a:r>
            <a:r>
              <a:rPr lang="en-US" sz="2800">
                <a:ea typeface="Calibri"/>
                <a:cs typeface="Calibri"/>
                <a:hlinkClick r:id="rId3"/>
              </a:rPr>
              <a:t>j.palmer@ast.kevibham.org</a:t>
            </a:r>
            <a:endParaRPr lang="en-US" sz="28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31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197" y="0"/>
            <a:ext cx="8079581" cy="1658198"/>
          </a:xfrm>
        </p:spPr>
        <p:txBody>
          <a:bodyPr/>
          <a:lstStyle/>
          <a:p>
            <a:r>
              <a:rPr lang="en-GB" b="1"/>
              <a:t>Our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196" y="1942698"/>
            <a:ext cx="9840135" cy="4269195"/>
          </a:xfrm>
        </p:spPr>
        <p:txBody>
          <a:bodyPr>
            <a:normAutofit/>
          </a:bodyPr>
          <a:lstStyle/>
          <a:p>
            <a:r>
              <a:rPr lang="en-GB" sz="2400"/>
              <a:t>Give every subject 100% effort</a:t>
            </a:r>
          </a:p>
          <a:p>
            <a:endParaRPr lang="en-GB" sz="2400"/>
          </a:p>
          <a:p>
            <a:r>
              <a:rPr lang="en-GB" sz="2400"/>
              <a:t>Keep on top of your home-study - for you, not just to keep your teacher happy.</a:t>
            </a:r>
          </a:p>
          <a:p>
            <a:endParaRPr lang="en-GB" sz="2400"/>
          </a:p>
          <a:p>
            <a:r>
              <a:rPr lang="en-GB" sz="2400"/>
              <a:t>Tell us if you are struggling with anything.</a:t>
            </a:r>
          </a:p>
          <a:p>
            <a:endParaRPr lang="en-GB" sz="2400"/>
          </a:p>
          <a:p>
            <a:r>
              <a:rPr lang="en-GB" sz="2400"/>
              <a:t>Make sure you have a good place to study and have your planner checked!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66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9807"/>
            <a:ext cx="8079581" cy="1658198"/>
          </a:xfrm>
        </p:spPr>
        <p:txBody>
          <a:bodyPr/>
          <a:lstStyle/>
          <a:p>
            <a:r>
              <a:rPr lang="en-GB" b="1"/>
              <a:t>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/>
              <a:t>Maintain a healthy work / life balance</a:t>
            </a:r>
          </a:p>
          <a:p>
            <a:r>
              <a:rPr lang="en-GB" sz="2800"/>
              <a:t>Bring up little issues before they become big issues</a:t>
            </a:r>
          </a:p>
          <a:p>
            <a:r>
              <a:rPr lang="en-GB" sz="2800"/>
              <a:t>If you put your all into everything you do, you can do anything.</a:t>
            </a:r>
          </a:p>
          <a:p>
            <a:r>
              <a:rPr lang="en-GB" sz="2800"/>
              <a:t>The school is here to support in this next stage of your school-life.</a:t>
            </a:r>
          </a:p>
          <a:p>
            <a:pPr marL="0" indent="0">
              <a:buNone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288539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9060-7AB9-4412-A2DC-DCFB49CE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336" y="4745522"/>
            <a:ext cx="8869325" cy="703707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hlinkClick r:id="rId2"/>
              </a:rPr>
              <a:t>https://forms.office.com/e/H96L2tKe8z</a:t>
            </a:r>
            <a:r>
              <a:rPr lang="en-GB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881715-59BA-44C1-A0C5-E1BA1375702C}"/>
              </a:ext>
            </a:extLst>
          </p:cNvPr>
          <p:cNvSpPr txBox="1">
            <a:spLocks/>
          </p:cNvSpPr>
          <p:nvPr/>
        </p:nvSpPr>
        <p:spPr>
          <a:xfrm>
            <a:off x="1" y="-931334"/>
            <a:ext cx="12036680" cy="313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complete our online survey</a:t>
            </a:r>
            <a:endParaRPr lang="en-GB" sz="6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Action Button: Go Forward or Next 6">
            <a:hlinkClick r:id="" action="ppaction://customshow?id=0" highlightClick="1"/>
            <a:extLst>
              <a:ext uri="{FF2B5EF4-FFF2-40B4-BE49-F238E27FC236}">
                <a16:creationId xmlns:a16="http://schemas.microsoft.com/office/drawing/2014/main" id="{BDB557D6-61D9-48AD-BE80-FC26490F4D1D}"/>
              </a:ext>
            </a:extLst>
          </p:cNvPr>
          <p:cNvSpPr/>
          <p:nvPr/>
        </p:nvSpPr>
        <p:spPr>
          <a:xfrm>
            <a:off x="10706985" y="5859376"/>
            <a:ext cx="1307805" cy="828503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2BFA20-22F0-467E-8B58-BFC6C475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19" y="1094482"/>
            <a:ext cx="3653901" cy="36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A3BB686-49C4-4E9F-2733-019CAE1B4E2C}"/>
              </a:ext>
            </a:extLst>
          </p:cNvPr>
          <p:cNvSpPr txBox="1">
            <a:spLocks/>
          </p:cNvSpPr>
          <p:nvPr/>
        </p:nvSpPr>
        <p:spPr>
          <a:xfrm>
            <a:off x="1" y="4495343"/>
            <a:ext cx="12191139" cy="313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also ask any unanswered questions via the feedback form</a:t>
            </a:r>
            <a:endParaRPr lang="en-US" sz="3200" b="1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8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4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9060-7AB9-4412-A2DC-DCFB49CE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336" y="4745522"/>
            <a:ext cx="8869325" cy="703707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hlinkClick r:id="rId2"/>
              </a:rPr>
              <a:t>https://forms.office.com/e/H96L2tKe8z</a:t>
            </a:r>
            <a:r>
              <a:rPr lang="en-GB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881715-59BA-44C1-A0C5-E1BA1375702C}"/>
              </a:ext>
            </a:extLst>
          </p:cNvPr>
          <p:cNvSpPr txBox="1">
            <a:spLocks/>
          </p:cNvSpPr>
          <p:nvPr/>
        </p:nvSpPr>
        <p:spPr>
          <a:xfrm>
            <a:off x="1" y="-931334"/>
            <a:ext cx="12036680" cy="313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complete our online survey</a:t>
            </a:r>
            <a:endParaRPr lang="en-GB" sz="6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Action Button: Go Forward or Next 6">
            <a:hlinkClick r:id="" action="ppaction://customshow?id=0" highlightClick="1"/>
            <a:extLst>
              <a:ext uri="{FF2B5EF4-FFF2-40B4-BE49-F238E27FC236}">
                <a16:creationId xmlns:a16="http://schemas.microsoft.com/office/drawing/2014/main" id="{BDB557D6-61D9-48AD-BE80-FC26490F4D1D}"/>
              </a:ext>
            </a:extLst>
          </p:cNvPr>
          <p:cNvSpPr/>
          <p:nvPr/>
        </p:nvSpPr>
        <p:spPr>
          <a:xfrm>
            <a:off x="10706985" y="5859376"/>
            <a:ext cx="1307805" cy="828503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2BFA20-22F0-467E-8B58-BFC6C475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19" y="1094482"/>
            <a:ext cx="3653901" cy="36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A3BB686-49C4-4E9F-2733-019CAE1B4E2C}"/>
              </a:ext>
            </a:extLst>
          </p:cNvPr>
          <p:cNvSpPr txBox="1">
            <a:spLocks/>
          </p:cNvSpPr>
          <p:nvPr/>
        </p:nvSpPr>
        <p:spPr>
          <a:xfrm>
            <a:off x="1" y="4495343"/>
            <a:ext cx="12191139" cy="313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also ask any unanswered questions via the feedback form</a:t>
            </a:r>
            <a:endParaRPr lang="en-US" sz="3200" b="1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30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B7D8-49E9-43C6-9420-52B78183C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740"/>
            <a:ext cx="12192000" cy="3326194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ea typeface="Cambria" panose="02040503050406030204" pitchFamily="18" charset="0"/>
              </a:rPr>
              <a:t>Supporting your </a:t>
            </a:r>
            <a:br>
              <a:rPr lang="en-GB">
                <a:ea typeface="Cambria" panose="02040503050406030204" pitchFamily="18" charset="0"/>
              </a:rPr>
            </a:br>
            <a:r>
              <a:rPr lang="en-GB">
                <a:ea typeface="Cambria" panose="02040503050406030204" pitchFamily="18" charset="0"/>
              </a:rPr>
              <a:t>learning at GCSE​</a:t>
            </a:r>
            <a:br>
              <a:rPr lang="en-GB">
                <a:ea typeface="Cambria" panose="02040503050406030204" pitchFamily="18" charset="0"/>
              </a:rPr>
            </a:br>
            <a:r>
              <a:rPr lang="en-GB">
                <a:ea typeface="Cambria" panose="02040503050406030204" pitchFamily="18" charset="0"/>
              </a:rPr>
              <a:t>​</a:t>
            </a:r>
            <a:br>
              <a:rPr lang="en-GB">
                <a:ea typeface="Cambria" panose="02040503050406030204" pitchFamily="18" charset="0"/>
              </a:rPr>
            </a:br>
            <a:r>
              <a:rPr lang="en-GB" sz="4400" i="1">
                <a:ea typeface="Cambria" panose="02040503050406030204" pitchFamily="18" charset="0"/>
              </a:rPr>
              <a:t>Mr Hall, Assistant Headteacher</a:t>
            </a:r>
            <a:endParaRPr lang="en-GB" i="1"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A8ED41-B72E-28AF-760A-B14E0E3B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93" y="3933825"/>
            <a:ext cx="1776413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37"/>
    </mc:Choice>
    <mc:Fallback xmlns="">
      <p:transition spd="slow" advTm="27037"/>
    </mc:Fallback>
  </mc:AlternateContent>
  <p:extLst>
    <p:ext uri="{E180D4A7-C9FB-4DFB-919C-405C955672EB}">
      <p14:showEvtLst xmlns:p14="http://schemas.microsoft.com/office/powerpoint/2010/main">
        <p14:playEvt time="78" objId="4"/>
        <p14:stopEvt time="25897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F146-5EA8-4FA0-A5A9-1470B105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Pride in your work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522F87F-D1BD-41A9-81A6-2C212202FB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125415"/>
          <a:ext cx="10058400" cy="508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6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09"/>
    </mc:Choice>
    <mc:Fallback xmlns="">
      <p:transition spd="slow" advTm="21309"/>
    </mc:Fallback>
  </mc:AlternateContent>
  <p:extLst>
    <p:ext uri="{E180D4A7-C9FB-4DFB-919C-405C955672EB}">
      <p14:showEvtLst xmlns:p14="http://schemas.microsoft.com/office/powerpoint/2010/main">
        <p14:playEvt time="48" objId="5"/>
        <p14:stopEvt time="20460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DE3C-3CFA-440C-8E26-1E0A4B87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Feedback and improvement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43F6EAE-C182-40A4-8266-D194C898D8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56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58"/>
    </mc:Choice>
    <mc:Fallback xmlns="">
      <p:transition spd="slow" advTm="47558"/>
    </mc:Fallback>
  </mc:AlternateContent>
  <p:extLst>
    <p:ext uri="{E180D4A7-C9FB-4DFB-919C-405C955672EB}">
      <p14:showEvtLst xmlns:p14="http://schemas.microsoft.com/office/powerpoint/2010/main">
        <p14:playEvt time="1" objId="4"/>
        <p14:stopEvt time="46520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7261-6E79-BAC7-92DA-920F04F6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Grading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B7E3D9-AE40-E574-FAFC-F64A51FE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5625"/>
            <a:ext cx="6338500" cy="4351338"/>
          </a:xfrm>
        </p:spPr>
        <p:txBody>
          <a:bodyPr>
            <a:normAutofit/>
          </a:bodyPr>
          <a:lstStyle/>
          <a:p>
            <a:r>
              <a:rPr lang="en-GB" sz="2800"/>
              <a:t>Students should be aiming for the best grade possible.</a:t>
            </a:r>
          </a:p>
          <a:p>
            <a:r>
              <a:rPr lang="en-GB" sz="2800"/>
              <a:t>No target grades – aim high!</a:t>
            </a:r>
          </a:p>
          <a:p>
            <a:r>
              <a:rPr lang="en-GB" sz="2800"/>
              <a:t>Always room for improvement.</a:t>
            </a:r>
          </a:p>
          <a:p>
            <a:r>
              <a:rPr lang="en-GB" sz="2800"/>
              <a:t>Achievement and progress over time will be monitored.</a:t>
            </a:r>
          </a:p>
        </p:txBody>
      </p:sp>
      <p:pic>
        <p:nvPicPr>
          <p:cNvPr id="4" name="Content Placeholder 4" descr="Screen Clipping">
            <a:extLst>
              <a:ext uri="{FF2B5EF4-FFF2-40B4-BE49-F238E27FC236}">
                <a16:creationId xmlns:a16="http://schemas.microsoft.com/office/drawing/2014/main" id="{9045C248-EB4B-50D9-D7F4-3DE60860B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24" y="-16480"/>
            <a:ext cx="4621876" cy="68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D40E-F8C1-AE48-C021-3F1E332E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E83E-BADE-A037-C471-C28955E1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sz="2800"/>
              <a:t>3 per year</a:t>
            </a:r>
          </a:p>
          <a:p>
            <a:r>
              <a:rPr lang="en-GB" sz="2800"/>
              <a:t>Current attainment</a:t>
            </a:r>
            <a:endParaRPr lang="en-GB" sz="2800">
              <a:cs typeface="Calibri"/>
            </a:endParaRPr>
          </a:p>
          <a:p>
            <a:r>
              <a:rPr lang="en-GB" sz="2800"/>
              <a:t>Focus on progress over time</a:t>
            </a:r>
            <a:endParaRPr lang="en-GB" sz="2800">
              <a:cs typeface="Calibri"/>
            </a:endParaRPr>
          </a:p>
          <a:p>
            <a:r>
              <a:rPr lang="en-GB" sz="2800"/>
              <a:t>Difficult to compare subjects</a:t>
            </a:r>
            <a:endParaRPr lang="en-GB" sz="2800">
              <a:cs typeface="Calibri"/>
            </a:endParaRPr>
          </a:p>
          <a:p>
            <a:r>
              <a:rPr lang="en-GB" sz="2800">
                <a:cs typeface="Calibri"/>
              </a:rPr>
              <a:t>Yr10 Parents Evening – 13/03/25</a:t>
            </a:r>
          </a:p>
          <a:p>
            <a:endParaRPr lang="en-GB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200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6C4B-67AD-469C-80D5-654A03E5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00516-4CD9-498E-9DA8-C18BC87B6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4096"/>
            <a:ext cx="10058400" cy="4399769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GB" sz="2800"/>
              <a:t>As a guide, we would suggest: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/>
              <a:t>Creating a quiet space where homework can be completed. </a:t>
            </a:r>
            <a:endParaRPr lang="en-GB" sz="280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/>
              <a:t>Having online access such as a desktop computer, tablet or laptop.</a:t>
            </a:r>
            <a:endParaRPr lang="en-GB" sz="280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/>
              <a:t>To try and minimise distractions during this time (such as television, phones or computers when not needed for example).</a:t>
            </a:r>
            <a:endParaRPr lang="en-GB" sz="280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/>
              <a:t>Building time into the week to check homework has been completed.</a:t>
            </a:r>
            <a:endParaRPr lang="en-GB" sz="280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>
                <a:cs typeface="Calibri"/>
              </a:rPr>
              <a:t>No homework does not mean do nothing!</a:t>
            </a:r>
          </a:p>
          <a:p>
            <a:endParaRPr lang="en-GB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35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47"/>
    </mc:Choice>
    <mc:Fallback xmlns="">
      <p:transition spd="slow" advTm="59947"/>
    </mc:Fallback>
  </mc:AlternateContent>
  <p:extLst>
    <p:ext uri="{E180D4A7-C9FB-4DFB-919C-405C955672EB}">
      <p14:showEvtLst xmlns:p14="http://schemas.microsoft.com/office/powerpoint/2010/main">
        <p14:playEvt time="1" objId="4"/>
        <p14:stopEvt time="58768" objId="4"/>
      </p14:showEvtLst>
    </p:ext>
  </p:extLs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3F8717016C44594F8411603C905CC" ma:contentTypeVersion="16" ma:contentTypeDescription="Create a new document." ma:contentTypeScope="" ma:versionID="da89b7a6b345012ebec1c7a11c76f819">
  <xsd:schema xmlns:xsd="http://www.w3.org/2001/XMLSchema" xmlns:xs="http://www.w3.org/2001/XMLSchema" xmlns:p="http://schemas.microsoft.com/office/2006/metadata/properties" xmlns:ns3="eb9ef084-1af4-4e37-bbe5-24a22ecb64aa" xmlns:ns4="f4934c50-3d45-4981-9782-28b86ba4f93f" targetNamespace="http://schemas.microsoft.com/office/2006/metadata/properties" ma:root="true" ma:fieldsID="e90ec3b10007bb0cb122e7ce9c5f4315" ns3:_="" ns4:_="">
    <xsd:import namespace="eb9ef084-1af4-4e37-bbe5-24a22ecb64aa"/>
    <xsd:import namespace="f4934c50-3d45-4981-9782-28b86ba4f9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f084-1af4-4e37-bbe5-24a22ecb6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34c50-3d45-4981-9782-28b86ba4f9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9ef084-1af4-4e37-bbe5-24a22ecb64aa" xsi:nil="true"/>
  </documentManagement>
</p:properties>
</file>

<file path=customXml/itemProps1.xml><?xml version="1.0" encoding="utf-8"?>
<ds:datastoreItem xmlns:ds="http://schemas.openxmlformats.org/officeDocument/2006/customXml" ds:itemID="{B0C7FB88-9D4A-4C68-914E-9735D2915F25}">
  <ds:schemaRefs>
    <ds:schemaRef ds:uri="eb9ef084-1af4-4e37-bbe5-24a22ecb64aa"/>
    <ds:schemaRef ds:uri="f4934c50-3d45-4981-9782-28b86ba4f9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435D30-68F3-470B-A1A9-9B28AAEFC0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AE3766-9546-4282-80CA-66183DE22DF0}">
  <ds:schemaRefs>
    <ds:schemaRef ds:uri="eb9ef084-1af4-4e37-bbe5-24a22ecb64aa"/>
    <ds:schemaRef ds:uri="f4934c50-3d45-4981-9782-28b86ba4f9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defa4170-0d19-0005-0004-bc88714345d2}" enabled="1" method="Standard" siteId="{d01f8ca0-c98d-4f0a-bb28-4e4ea4cfaf9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1193</Words>
  <Application>Microsoft Office PowerPoint</Application>
  <PresentationFormat>Widescreen</PresentationFormat>
  <Paragraphs>167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1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Wingdings</vt:lpstr>
      <vt:lpstr>Retrospect</vt:lpstr>
      <vt:lpstr>Year 10 Information Evening  Welcome!</vt:lpstr>
      <vt:lpstr>Welcome!</vt:lpstr>
      <vt:lpstr>https://forms.office.com/e/H96L2tKe8z </vt:lpstr>
      <vt:lpstr>Supporting your  learning at GCSE​ ​ Mr Hall, Assistant Headteacher</vt:lpstr>
      <vt:lpstr>Pride in your work</vt:lpstr>
      <vt:lpstr>Feedback and improvement</vt:lpstr>
      <vt:lpstr>Grading</vt:lpstr>
      <vt:lpstr>Reports</vt:lpstr>
      <vt:lpstr>Homework</vt:lpstr>
      <vt:lpstr>Knowing what you know and what you need to know</vt:lpstr>
      <vt:lpstr>Working habits</vt:lpstr>
      <vt:lpstr>Making the learning stick</vt:lpstr>
      <vt:lpstr>Top Ten Learning and Re-learning Techniques</vt:lpstr>
      <vt:lpstr>Preparing for ‘Revision’</vt:lpstr>
      <vt:lpstr>Be active</vt:lpstr>
      <vt:lpstr>Exercise</vt:lpstr>
      <vt:lpstr>Reward yourself</vt:lpstr>
      <vt:lpstr>Think positive</vt:lpstr>
      <vt:lpstr>Pastoral support ​ Mrs Simcox, Head​ of Year 10</vt:lpstr>
      <vt:lpstr>Pastoral team</vt:lpstr>
      <vt:lpstr>Academic support – Heads of Faculty</vt:lpstr>
      <vt:lpstr>Learning Support team</vt:lpstr>
      <vt:lpstr>What can the Learning Support team do?</vt:lpstr>
      <vt:lpstr>The Hub</vt:lpstr>
      <vt:lpstr>Our expectations</vt:lpstr>
      <vt:lpstr>Overall</vt:lpstr>
      <vt:lpstr>https://forms.office.com/e/H96L2tKe8z </vt:lpstr>
      <vt:lpstr>PowerPoint Presentation</vt:lpstr>
      <vt:lpstr>Main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your son’s learning​ ​ Miss Pierce, Deputy Head</dc:title>
  <dc:creator>R Pierce</dc:creator>
  <cp:lastModifiedBy>S Hall (AST)</cp:lastModifiedBy>
  <cp:revision>2</cp:revision>
  <dcterms:created xsi:type="dcterms:W3CDTF">2021-09-29T13:38:53Z</dcterms:created>
  <dcterms:modified xsi:type="dcterms:W3CDTF">2024-09-26T06:39:15Z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0x0101006743F8717016C44594F8411603C905CC</vt:lpwstr>
  </property>
</Properties>
</file>